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10287000" cx="18288000"/>
  <p:notesSz cx="18288000" cy="10287000"/>
  <p:embeddedFontLst>
    <p:embeddedFont>
      <p:font typeface="Gill Sans"/>
      <p:regular r:id="rId22"/>
      <p:bold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000000"/>
          </p15:clr>
        </p15:guide>
        <p15:guide id="2" pos="216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font" Target="fonts/GillSans-regular.fntdata"/><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GillSans-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 name="Shape 42"/>
        <p:cNvGrpSpPr/>
        <p:nvPr/>
      </p:nvGrpSpPr>
      <p:grpSpPr>
        <a:xfrm>
          <a:off x="0" y="0"/>
          <a:ext cx="0" cy="0"/>
          <a:chOff x="0" y="0"/>
          <a:chExt cx="0" cy="0"/>
        </a:xfrm>
      </p:grpSpPr>
      <p:sp>
        <p:nvSpPr>
          <p:cNvPr id="43" name="Google Shape;43;p1: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Kirsten</a:t>
            </a:r>
            <a:endParaRPr>
              <a:solidFill>
                <a:schemeClr val="dk1"/>
              </a:solidFill>
            </a:endParaRPr>
          </a:p>
          <a:p>
            <a:pPr indent="0" lvl="0" marL="0" rtl="0" algn="l">
              <a:spcBef>
                <a:spcPts val="0"/>
              </a:spcBef>
              <a:spcAft>
                <a:spcPts val="0"/>
              </a:spcAft>
              <a:buNone/>
            </a:pPr>
            <a:r>
              <a:t/>
            </a:r>
            <a:endParaRPr/>
          </a:p>
        </p:txBody>
      </p:sp>
      <p:sp>
        <p:nvSpPr>
          <p:cNvPr id="44" name="Google Shape;44;p1: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bd2421fb1b_0_0: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David</a:t>
            </a:r>
            <a:endParaRPr/>
          </a:p>
        </p:txBody>
      </p:sp>
      <p:sp>
        <p:nvSpPr>
          <p:cNvPr id="135" name="Google Shape;135;gbd2421fb1b_0_0: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bcc39e7e6f_0_82: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Mirjana</a:t>
            </a:r>
            <a:endParaRPr/>
          </a:p>
          <a:p>
            <a:pPr indent="0" lvl="0" marL="0" rtl="0" algn="l">
              <a:spcBef>
                <a:spcPts val="0"/>
              </a:spcBef>
              <a:spcAft>
                <a:spcPts val="0"/>
              </a:spcAft>
              <a:buNone/>
            </a:pPr>
            <a:r>
              <a:rPr lang="en-US"/>
              <a:t>5K has sport at 9.15am and library on Fridays.</a:t>
            </a:r>
            <a:endParaRPr/>
          </a:p>
          <a:p>
            <a:pPr indent="0" lvl="0" marL="0" rtl="0" algn="l">
              <a:spcBef>
                <a:spcPts val="0"/>
              </a:spcBef>
              <a:spcAft>
                <a:spcPts val="0"/>
              </a:spcAft>
              <a:buNone/>
            </a:pPr>
            <a:r>
              <a:rPr lang="en-US"/>
              <a:t>5E has sport with 5K at 9.15am on Fridays and library on Mondays.</a:t>
            </a:r>
            <a:endParaRPr/>
          </a:p>
          <a:p>
            <a:pPr indent="0" lvl="0" marL="0" rtl="0" algn="l">
              <a:spcBef>
                <a:spcPts val="0"/>
              </a:spcBef>
              <a:spcAft>
                <a:spcPts val="0"/>
              </a:spcAft>
              <a:buNone/>
            </a:pPr>
            <a:r>
              <a:rPr lang="en-US"/>
              <a:t>5/6L has sport on Fridays at 10.00am and library on Mondays.</a:t>
            </a:r>
            <a:endParaRPr/>
          </a:p>
          <a:p>
            <a:pPr indent="0" lvl="0" marL="0" rtl="0" algn="l">
              <a:spcBef>
                <a:spcPts val="0"/>
              </a:spcBef>
              <a:spcAft>
                <a:spcPts val="0"/>
              </a:spcAft>
              <a:buNone/>
            </a:pPr>
            <a:r>
              <a:rPr lang="en-US"/>
              <a:t>3/4/5D has sport on Tuesdays at 10.00am and library on Tuesday.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Your child should wear their sports uniform and appropriate shoes for sport.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Library bags are </a:t>
            </a:r>
            <a:r>
              <a:rPr lang="en-US"/>
              <a:t>essential</a:t>
            </a:r>
            <a:r>
              <a:rPr lang="en-US"/>
              <a:t> when borrowing books to take home. If you child borrows a book without a library bag the book will remain at the school until a bag is provided. </a:t>
            </a:r>
            <a:endParaRPr/>
          </a:p>
        </p:txBody>
      </p:sp>
      <p:sp>
        <p:nvSpPr>
          <p:cNvPr id="143" name="Google Shape;143;gbcc39e7e6f_0_82: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be2a6da029_1_0: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Kirsten</a:t>
            </a:r>
            <a:endParaRPr/>
          </a:p>
        </p:txBody>
      </p:sp>
      <p:sp>
        <p:nvSpPr>
          <p:cNvPr id="154" name="Google Shape;154;gbe2a6da029_1_0: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be2a6da029_1_24: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David</a:t>
            </a:r>
            <a:endParaRPr/>
          </a:p>
        </p:txBody>
      </p:sp>
      <p:sp>
        <p:nvSpPr>
          <p:cNvPr id="164" name="Google Shape;164;gbe2a6da029_1_24: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be2a6da029_1_44: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David</a:t>
            </a:r>
            <a:endParaRPr/>
          </a:p>
        </p:txBody>
      </p:sp>
      <p:sp>
        <p:nvSpPr>
          <p:cNvPr id="173" name="Google Shape;173;gbe2a6da029_1_44: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be2a6da029_1_51: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David</a:t>
            </a:r>
            <a:endParaRPr/>
          </a:p>
        </p:txBody>
      </p:sp>
      <p:sp>
        <p:nvSpPr>
          <p:cNvPr id="181" name="Google Shape;181;gbe2a6da029_1_51: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be2065aaae_3_10: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Kirsten</a:t>
            </a:r>
            <a:endParaRPr/>
          </a:p>
        </p:txBody>
      </p:sp>
      <p:sp>
        <p:nvSpPr>
          <p:cNvPr id="192" name="Google Shape;192;gbe2065aaae_3_10: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2: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Kirsten</a:t>
            </a:r>
            <a:endParaRPr/>
          </a:p>
        </p:txBody>
      </p:sp>
      <p:sp>
        <p:nvSpPr>
          <p:cNvPr id="55" name="Google Shape;55;p2: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bcc39e7e6f_0_39: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Kirsten</a:t>
            </a:r>
            <a:endParaRPr/>
          </a:p>
        </p:txBody>
      </p:sp>
      <p:sp>
        <p:nvSpPr>
          <p:cNvPr id="66" name="Google Shape;66;gbcc39e7e6f_0_39: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be2065aaae_3_0: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Kirsten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PARTNERSHIP</a:t>
            </a:r>
            <a:endParaRPr/>
          </a:p>
        </p:txBody>
      </p:sp>
      <p:sp>
        <p:nvSpPr>
          <p:cNvPr id="77" name="Google Shape;77;gbe2065aaae_3_0: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5: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Mirjana</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school has a duty of care for all children attending Glendenning Public School.</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In case of an emergency, it is </a:t>
            </a:r>
            <a:r>
              <a:rPr lang="en-US"/>
              <a:t>essential</a:t>
            </a:r>
            <a:r>
              <a:rPr lang="en-US"/>
              <a:t> that all contact details are up to date. This includes all phone numbers, such as mobile, home and work. Including emergency contact details in case the school is unable to contact parents directly.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If you have recently </a:t>
            </a:r>
            <a:r>
              <a:rPr lang="en-US"/>
              <a:t>changed</a:t>
            </a:r>
            <a:r>
              <a:rPr lang="en-US"/>
              <a:t> address, please contact the school and forward recent information.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Updating contact information is very </a:t>
            </a:r>
            <a:r>
              <a:rPr lang="en-US"/>
              <a:t>important</a:t>
            </a:r>
            <a:r>
              <a:rPr lang="en-US"/>
              <a:t> because if the school is </a:t>
            </a:r>
            <a:r>
              <a:rPr lang="en-US"/>
              <a:t>unable</a:t>
            </a:r>
            <a:r>
              <a:rPr lang="en-US"/>
              <a:t> to make contact </a:t>
            </a:r>
            <a:r>
              <a:rPr lang="en-US"/>
              <a:t>and </a:t>
            </a:r>
            <a:r>
              <a:rPr lang="en-US"/>
              <a:t>an emergency occurs the school will ring an ambulance ASAP.</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Custodial information and medical details are of importance. The school and teachers have a duty to protect your child from risks or harm, therefore if your child has a custodial information or medical condition, please update these records </a:t>
            </a:r>
            <a:r>
              <a:rPr lang="en-US"/>
              <a:t>immediately and without hesitation. </a:t>
            </a:r>
            <a:endParaRPr/>
          </a:p>
          <a:p>
            <a:pPr indent="0" lvl="0" marL="0" rtl="0" algn="l">
              <a:spcBef>
                <a:spcPts val="0"/>
              </a:spcBef>
              <a:spcAft>
                <a:spcPts val="0"/>
              </a:spcAft>
              <a:buNone/>
            </a:pPr>
            <a:r>
              <a:t/>
            </a:r>
            <a:endParaRPr/>
          </a:p>
        </p:txBody>
      </p:sp>
      <p:sp>
        <p:nvSpPr>
          <p:cNvPr id="90" name="Google Shape;90;p5: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bcc39e7e6f_0_52: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Mirjana</a:t>
            </a:r>
            <a:endParaRPr/>
          </a:p>
          <a:p>
            <a:pPr indent="0" lvl="0" marL="0" rtl="0" algn="l">
              <a:spcBef>
                <a:spcPts val="0"/>
              </a:spcBef>
              <a:spcAft>
                <a:spcPts val="0"/>
              </a:spcAft>
              <a:buNone/>
            </a:pPr>
            <a:r>
              <a:rPr lang="en-US"/>
              <a:t>Communicating with teachers is very important. The office is open between the hours of 8.30am to 3.15pm. It is advisable to telephone the school between those hours or alternatively send an email.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Unfortunately, teachers are on class between those hours and are unable to take your call. However, if you leave a short message the teacher </a:t>
            </a:r>
            <a:r>
              <a:rPr lang="en-US"/>
              <a:t>will</a:t>
            </a:r>
            <a:r>
              <a:rPr lang="en-US"/>
              <a:t> get back to you in a day or 2. Teachers do understand the importance of your call and will contact you after 3.15pm.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Your 1st point of contact is the classroom </a:t>
            </a:r>
            <a:r>
              <a:rPr lang="en-US"/>
              <a:t>teacher. If you have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teacher will notify Miss Millage and notify her of your concerns. She will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If you have changed phone numbers or any details, please contact the office staff and they will be happy to update the records.</a:t>
            </a:r>
            <a:endParaRPr/>
          </a:p>
        </p:txBody>
      </p:sp>
      <p:sp>
        <p:nvSpPr>
          <p:cNvPr id="98" name="Google Shape;98;gbcc39e7e6f_0_52: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be2a6da029_1_15: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Mirjana</a:t>
            </a:r>
            <a:endParaRPr/>
          </a:p>
          <a:p>
            <a:pPr indent="0" lvl="0" marL="0" rtl="0" algn="l">
              <a:spcBef>
                <a:spcPts val="0"/>
              </a:spcBef>
              <a:spcAft>
                <a:spcPts val="0"/>
              </a:spcAft>
              <a:buNone/>
            </a:pPr>
            <a:r>
              <a:rPr lang="en-US"/>
              <a:t>Teachers start arriving at school at 8.30am. It is important to know that if your child arrives before 8.30am there will be no supervision. Children are asked to sit on the library stairs and wait for a teacher to arrive.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School starts at 9.00am sharp. Any child arriving late must go straight to the office and get a late note.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Between the hours of 9.00 and 11.15 children are engaging in learning activities.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All students are given 15 min eating time each day in the classroom or outside in the shade.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Lunch begins and 11.30am to 12.10pm. It is </a:t>
            </a:r>
            <a:r>
              <a:rPr lang="en-US"/>
              <a:t>important</a:t>
            </a:r>
            <a:r>
              <a:rPr lang="en-US"/>
              <a:t> your child can open all containers and food packaging.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between the hours of 12.10 to 1.40 children are engaged in learning activities.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Afternoon tea is a short break of 20min to have a snack and socialise with friends.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School ends at 3pm and children can be picked up via the front or back gates.</a:t>
            </a:r>
            <a:endParaRPr/>
          </a:p>
        </p:txBody>
      </p:sp>
      <p:sp>
        <p:nvSpPr>
          <p:cNvPr id="111" name="Google Shape;111;gbe2a6da029_1_15: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bcc39e7e6f_0_66: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Mirjana</a:t>
            </a:r>
            <a:endParaRPr/>
          </a:p>
          <a:p>
            <a:pPr indent="0" lvl="0" marL="0" rtl="0" algn="l">
              <a:spcBef>
                <a:spcPts val="0"/>
              </a:spcBef>
              <a:spcAft>
                <a:spcPts val="0"/>
              </a:spcAft>
              <a:buNone/>
            </a:pPr>
            <a:r>
              <a:rPr lang="en-US"/>
              <a:t>Attending school is of most importance because your child will make friends, participate in learning activities and develop mentally, socially, emotionally, physically and academically.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Notify the school in the morning if your child </a:t>
            </a:r>
            <a:r>
              <a:rPr lang="en-US"/>
              <a:t>absence</a:t>
            </a:r>
            <a:r>
              <a:rPr lang="en-US"/>
              <a:t> by the School Bag app, telephoning the school directly or if you are aware your child will be absent due to an appointment you could contact the teacher or send a note prior to explain their abcence. </a:t>
            </a:r>
            <a:r>
              <a:rPr lang="en-US">
                <a:solidFill>
                  <a:schemeClr val="dk1"/>
                </a:solidFill>
              </a:rPr>
              <a:t>An </a:t>
            </a:r>
            <a:r>
              <a:rPr lang="en-US">
                <a:solidFill>
                  <a:schemeClr val="dk1"/>
                </a:solidFill>
              </a:rPr>
              <a:t>absence</a:t>
            </a:r>
            <a:r>
              <a:rPr lang="en-US">
                <a:solidFill>
                  <a:schemeClr val="dk1"/>
                </a:solidFill>
              </a:rPr>
              <a:t> over 10 days requires an application for extended leave and is </a:t>
            </a:r>
            <a:r>
              <a:rPr lang="en-US">
                <a:solidFill>
                  <a:schemeClr val="dk1"/>
                </a:solidFill>
              </a:rPr>
              <a:t>available</a:t>
            </a:r>
            <a:r>
              <a:rPr lang="en-US">
                <a:solidFill>
                  <a:schemeClr val="dk1"/>
                </a:solidFill>
              </a:rPr>
              <a:t> at the front office.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The teacher will contact all parents during the afternoon if your child is absent without an explanation.</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US"/>
              <a:t>It is important to provide an </a:t>
            </a:r>
            <a:r>
              <a:rPr lang="en-US"/>
              <a:t>explanation</a:t>
            </a:r>
            <a:r>
              <a:rPr lang="en-US"/>
              <a:t> why your child has missed school either verbally or a </a:t>
            </a:r>
            <a:r>
              <a:rPr lang="en-US"/>
              <a:t>signed</a:t>
            </a:r>
            <a:r>
              <a:rPr lang="en-US"/>
              <a:t> short note.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Perfect attendance is rewarded.</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US">
                <a:solidFill>
                  <a:schemeClr val="dk1"/>
                </a:solidFill>
              </a:rPr>
              <a:t>Recommend parents to contact the school in the morning to make this process easier. One week to bring a note back to justify their absence. </a:t>
            </a:r>
            <a:endParaRPr/>
          </a:p>
        </p:txBody>
      </p:sp>
      <p:sp>
        <p:nvSpPr>
          <p:cNvPr id="119" name="Google Shape;119;gbcc39e7e6f_0_66: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bcc39e7e6f_0_74: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David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At GPS we are a PBL school which instill the values of being Safe Respectful Learners in students. Students are rewarded for positive behaviour and are given consequences for negative behaviour. There is a clear school policy that we follow as a school when students display negative behaviours.This program focuses on ensuring that students behaviour is focussed on approaching all aspects of their school life in a positive manner. </a:t>
            </a:r>
            <a:endParaRPr/>
          </a:p>
        </p:txBody>
      </p:sp>
      <p:sp>
        <p:nvSpPr>
          <p:cNvPr id="127" name="Google Shape;127;gbcc39e7e6f_0_74: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 name="Shape 11"/>
        <p:cNvGrpSpPr/>
        <p:nvPr/>
      </p:nvGrpSpPr>
      <p:grpSpPr>
        <a:xfrm>
          <a:off x="0" y="0"/>
          <a:ext cx="0" cy="0"/>
          <a:chOff x="0" y="0"/>
          <a:chExt cx="0" cy="0"/>
        </a:xfrm>
      </p:grpSpPr>
      <p:sp>
        <p:nvSpPr>
          <p:cNvPr id="12" name="Google Shape;12;p2"/>
          <p:cNvSpPr txBox="1"/>
          <p:nvPr>
            <p:ph type="title"/>
          </p:nvPr>
        </p:nvSpPr>
        <p:spPr>
          <a:xfrm>
            <a:off x="1015589" y="978566"/>
            <a:ext cx="16256820" cy="87121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5550">
                <a:solidFill>
                  <a:srgbClr val="FAFAF5"/>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body"/>
          </p:nvPr>
        </p:nvSpPr>
        <p:spPr>
          <a:xfrm>
            <a:off x="1016000" y="2011703"/>
            <a:ext cx="16256001" cy="2785745"/>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b="0" i="0">
                <a:solidFill>
                  <a:schemeClr val="dk1"/>
                </a:solidFill>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4" name="Google Shape;14;p2"/>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bg>
      <p:bgPr>
        <a:solidFill>
          <a:schemeClr val="lt1"/>
        </a:solidFill>
      </p:bgPr>
    </p:bg>
    <p:spTree>
      <p:nvGrpSpPr>
        <p:cNvPr id="17" name="Shape 17"/>
        <p:cNvGrpSpPr/>
        <p:nvPr/>
      </p:nvGrpSpPr>
      <p:grpSpPr>
        <a:xfrm>
          <a:off x="0" y="0"/>
          <a:ext cx="0" cy="0"/>
          <a:chOff x="0" y="0"/>
          <a:chExt cx="0" cy="0"/>
        </a:xfrm>
      </p:grpSpPr>
      <p:sp>
        <p:nvSpPr>
          <p:cNvPr id="18" name="Google Shape;18;p3"/>
          <p:cNvSpPr/>
          <p:nvPr/>
        </p:nvSpPr>
        <p:spPr>
          <a:xfrm>
            <a:off x="0" y="9456187"/>
            <a:ext cx="18288000" cy="831215"/>
          </a:xfrm>
          <a:custGeom>
            <a:rect b="b" l="l" r="r" t="t"/>
            <a:pathLst>
              <a:path extrusionOk="0" h="831215" w="18288000">
                <a:moveTo>
                  <a:pt x="18287998" y="830812"/>
                </a:moveTo>
                <a:lnTo>
                  <a:pt x="0" y="830812"/>
                </a:lnTo>
                <a:lnTo>
                  <a:pt x="0" y="0"/>
                </a:lnTo>
                <a:lnTo>
                  <a:pt x="18287998" y="0"/>
                </a:lnTo>
                <a:lnTo>
                  <a:pt x="18287998" y="830812"/>
                </a:lnTo>
                <a:close/>
              </a:path>
            </a:pathLst>
          </a:custGeom>
          <a:solidFill>
            <a:srgbClr val="FF161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9" name="Google Shape;19;p3"/>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Title Only">
    <p:bg>
      <p:bgPr>
        <a:solidFill>
          <a:schemeClr val="lt1"/>
        </a:solidFill>
      </p:bgPr>
    </p:bg>
    <p:spTree>
      <p:nvGrpSpPr>
        <p:cNvPr id="22" name="Shape 22"/>
        <p:cNvGrpSpPr/>
        <p:nvPr/>
      </p:nvGrpSpPr>
      <p:grpSpPr>
        <a:xfrm>
          <a:off x="0" y="0"/>
          <a:ext cx="0" cy="0"/>
          <a:chOff x="0" y="0"/>
          <a:chExt cx="0" cy="0"/>
        </a:xfrm>
      </p:grpSpPr>
      <p:sp>
        <p:nvSpPr>
          <p:cNvPr id="23" name="Google Shape;23;p4"/>
          <p:cNvSpPr/>
          <p:nvPr/>
        </p:nvSpPr>
        <p:spPr>
          <a:xfrm>
            <a:off x="7391689" y="0"/>
            <a:ext cx="10896600" cy="10287000"/>
          </a:xfrm>
          <a:custGeom>
            <a:rect b="b" l="l" r="r" t="t"/>
            <a:pathLst>
              <a:path extrusionOk="0" h="10287000" w="10896600">
                <a:moveTo>
                  <a:pt x="10287001" y="10286999"/>
                </a:moveTo>
                <a:lnTo>
                  <a:pt x="0" y="0"/>
                </a:lnTo>
                <a:lnTo>
                  <a:pt x="10896310" y="0"/>
                </a:lnTo>
                <a:lnTo>
                  <a:pt x="10896310" y="10286999"/>
                </a:lnTo>
                <a:lnTo>
                  <a:pt x="10287001" y="10286999"/>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4" name="Google Shape;24;p4"/>
          <p:cNvSpPr/>
          <p:nvPr/>
        </p:nvSpPr>
        <p:spPr>
          <a:xfrm>
            <a:off x="0" y="9456187"/>
            <a:ext cx="18288000" cy="831215"/>
          </a:xfrm>
          <a:custGeom>
            <a:rect b="b" l="l" r="r" t="t"/>
            <a:pathLst>
              <a:path extrusionOk="0" h="831215" w="18288000">
                <a:moveTo>
                  <a:pt x="18287998" y="830812"/>
                </a:moveTo>
                <a:lnTo>
                  <a:pt x="0" y="830812"/>
                </a:lnTo>
                <a:lnTo>
                  <a:pt x="0" y="0"/>
                </a:lnTo>
                <a:lnTo>
                  <a:pt x="18287998" y="0"/>
                </a:lnTo>
                <a:lnTo>
                  <a:pt x="18287998" y="830812"/>
                </a:lnTo>
                <a:close/>
              </a:path>
            </a:pathLst>
          </a:custGeom>
          <a:solidFill>
            <a:srgbClr val="FF161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5" name="Google Shape;25;p4"/>
          <p:cNvSpPr txBox="1"/>
          <p:nvPr>
            <p:ph type="title"/>
          </p:nvPr>
        </p:nvSpPr>
        <p:spPr>
          <a:xfrm>
            <a:off x="1015589" y="978566"/>
            <a:ext cx="16256820" cy="87121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5550">
                <a:solidFill>
                  <a:srgbClr val="FAFAF5"/>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4"/>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9" name="Shape 29"/>
        <p:cNvGrpSpPr/>
        <p:nvPr/>
      </p:nvGrpSpPr>
      <p:grpSpPr>
        <a:xfrm>
          <a:off x="0" y="0"/>
          <a:ext cx="0" cy="0"/>
          <a:chOff x="0" y="0"/>
          <a:chExt cx="0" cy="0"/>
        </a:xfrm>
      </p:grpSpPr>
      <p:sp>
        <p:nvSpPr>
          <p:cNvPr id="30" name="Google Shape;30;p5"/>
          <p:cNvSpPr txBox="1"/>
          <p:nvPr>
            <p:ph type="ctrTitle"/>
          </p:nvPr>
        </p:nvSpPr>
        <p:spPr>
          <a:xfrm>
            <a:off x="1371600" y="3188970"/>
            <a:ext cx="15544800" cy="216027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ph idx="1" type="subTitle"/>
          </p:nvPr>
        </p:nvSpPr>
        <p:spPr>
          <a:xfrm>
            <a:off x="2743200" y="5760720"/>
            <a:ext cx="12801600" cy="25717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5"/>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5" name="Shape 35"/>
        <p:cNvGrpSpPr/>
        <p:nvPr/>
      </p:nvGrpSpPr>
      <p:grpSpPr>
        <a:xfrm>
          <a:off x="0" y="0"/>
          <a:ext cx="0" cy="0"/>
          <a:chOff x="0" y="0"/>
          <a:chExt cx="0" cy="0"/>
        </a:xfrm>
      </p:grpSpPr>
      <p:sp>
        <p:nvSpPr>
          <p:cNvPr id="36" name="Google Shape;36;p6"/>
          <p:cNvSpPr txBox="1"/>
          <p:nvPr>
            <p:ph type="title"/>
          </p:nvPr>
        </p:nvSpPr>
        <p:spPr>
          <a:xfrm>
            <a:off x="1015589" y="978566"/>
            <a:ext cx="16256820" cy="87121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5550">
                <a:solidFill>
                  <a:srgbClr val="FAFAF5"/>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6"/>
          <p:cNvSpPr txBox="1"/>
          <p:nvPr>
            <p:ph idx="1" type="body"/>
          </p:nvPr>
        </p:nvSpPr>
        <p:spPr>
          <a:xfrm>
            <a:off x="914400" y="2366010"/>
            <a:ext cx="7955280" cy="678942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8" name="Google Shape;38;p6"/>
          <p:cNvSpPr txBox="1"/>
          <p:nvPr>
            <p:ph idx="2" type="body"/>
          </p:nvPr>
        </p:nvSpPr>
        <p:spPr>
          <a:xfrm>
            <a:off x="9418320" y="2366010"/>
            <a:ext cx="7955280" cy="678942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9" name="Google Shape;39;p6"/>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6"/>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6"/>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015589" y="978566"/>
            <a:ext cx="16256820" cy="871219"/>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1" i="0" sz="5550" u="none" cap="none" strike="noStrike">
                <a:solidFill>
                  <a:srgbClr val="FAFAF5"/>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1016000" y="2011703"/>
            <a:ext cx="16256001" cy="2785745"/>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8" name="Google Shape;8;p1"/>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marR="0" rtl="0" algn="ctr">
              <a:spcBef>
                <a:spcPts val="0"/>
              </a:spcBef>
              <a:spcAft>
                <a:spcPts val="0"/>
              </a:spcAft>
              <a:buSzPts val="1400"/>
              <a:buNone/>
              <a:defRPr b="0" i="0" sz="1800" u="none" cap="none" strike="noStrike">
                <a:solidFill>
                  <a:srgbClr val="888888"/>
                </a:solidFill>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9" name="Google Shape;9;p1"/>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0" i="0" sz="1800" u="none" cap="none" strike="noStrike">
                <a:solidFill>
                  <a:srgbClr val="888888"/>
                </a:solidFill>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0" name="Google Shape;10;p1"/>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marR="0" rtl="0" algn="r">
              <a:spcBef>
                <a:spcPts val="0"/>
              </a:spcBef>
              <a:buNone/>
              <a:defRPr b="0" i="0" sz="1800" u="none" cap="none" strike="noStrike">
                <a:solidFill>
                  <a:srgbClr val="888888"/>
                </a:solidFill>
              </a:defRPr>
            </a:lvl1pPr>
            <a:lvl2pPr indent="0" lvl="1" marL="0" marR="0" rtl="0" algn="r">
              <a:spcBef>
                <a:spcPts val="0"/>
              </a:spcBef>
              <a:buNone/>
              <a:defRPr b="0" i="0" sz="1800" u="none" cap="none" strike="noStrike">
                <a:solidFill>
                  <a:srgbClr val="888888"/>
                </a:solidFill>
              </a:defRPr>
            </a:lvl2pPr>
            <a:lvl3pPr indent="0" lvl="2" marL="0" marR="0" rtl="0" algn="r">
              <a:spcBef>
                <a:spcPts val="0"/>
              </a:spcBef>
              <a:buNone/>
              <a:defRPr b="0" i="0" sz="1800" u="none" cap="none" strike="noStrike">
                <a:solidFill>
                  <a:srgbClr val="888888"/>
                </a:solidFill>
              </a:defRPr>
            </a:lvl3pPr>
            <a:lvl4pPr indent="0" lvl="3" marL="0" marR="0" rtl="0" algn="r">
              <a:spcBef>
                <a:spcPts val="0"/>
              </a:spcBef>
              <a:buNone/>
              <a:defRPr b="0" i="0" sz="1800" u="none" cap="none" strike="noStrike">
                <a:solidFill>
                  <a:srgbClr val="888888"/>
                </a:solidFill>
              </a:defRPr>
            </a:lvl4pPr>
            <a:lvl5pPr indent="0" lvl="4" marL="0" marR="0" rtl="0" algn="r">
              <a:spcBef>
                <a:spcPts val="0"/>
              </a:spcBef>
              <a:buNone/>
              <a:defRPr b="0" i="0" sz="1800" u="none" cap="none" strike="noStrike">
                <a:solidFill>
                  <a:srgbClr val="888888"/>
                </a:solidFill>
              </a:defRPr>
            </a:lvl5pPr>
            <a:lvl6pPr indent="0" lvl="5" marL="0" marR="0" rtl="0" algn="r">
              <a:spcBef>
                <a:spcPts val="0"/>
              </a:spcBef>
              <a:buNone/>
              <a:defRPr b="0" i="0" sz="1800" u="none" cap="none" strike="noStrike">
                <a:solidFill>
                  <a:srgbClr val="888888"/>
                </a:solidFill>
              </a:defRPr>
            </a:lvl6pPr>
            <a:lvl7pPr indent="0" lvl="6" marL="0" marR="0" rtl="0" algn="r">
              <a:spcBef>
                <a:spcPts val="0"/>
              </a:spcBef>
              <a:buNone/>
              <a:defRPr b="0" i="0" sz="1800" u="none" cap="none" strike="noStrike">
                <a:solidFill>
                  <a:srgbClr val="888888"/>
                </a:solidFill>
              </a:defRPr>
            </a:lvl7pPr>
            <a:lvl8pPr indent="0" lvl="7" marL="0" marR="0" rtl="0" algn="r">
              <a:spcBef>
                <a:spcPts val="0"/>
              </a:spcBef>
              <a:buNone/>
              <a:defRPr b="0" i="0" sz="1800" u="none" cap="none" strike="noStrike">
                <a:solidFill>
                  <a:srgbClr val="888888"/>
                </a:solidFill>
              </a:defRPr>
            </a:lvl8pPr>
            <a:lvl9pPr indent="0" lvl="8" marL="0" marR="0" rtl="0" algn="r">
              <a:spcBef>
                <a:spcPts val="0"/>
              </a:spcBef>
              <a:buNone/>
              <a:defRPr b="0" i="0" sz="1800" u="none" cap="none" strike="noStrike">
                <a:solidFill>
                  <a:srgbClr val="888888"/>
                </a:solidFil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5" name="Shape 45"/>
        <p:cNvGrpSpPr/>
        <p:nvPr/>
      </p:nvGrpSpPr>
      <p:grpSpPr>
        <a:xfrm>
          <a:off x="0" y="0"/>
          <a:ext cx="0" cy="0"/>
          <a:chOff x="0" y="0"/>
          <a:chExt cx="0" cy="0"/>
        </a:xfrm>
      </p:grpSpPr>
      <p:sp>
        <p:nvSpPr>
          <p:cNvPr id="46" name="Google Shape;46;p7"/>
          <p:cNvSpPr/>
          <p:nvPr/>
        </p:nvSpPr>
        <p:spPr>
          <a:xfrm>
            <a:off x="0" y="0"/>
            <a:ext cx="18288000" cy="10287000"/>
          </a:xfrm>
          <a:custGeom>
            <a:rect b="b" l="l" r="r" t="t"/>
            <a:pathLst>
              <a:path extrusionOk="0" h="10287000" w="18288000">
                <a:moveTo>
                  <a:pt x="18287998" y="10286999"/>
                </a:moveTo>
                <a:lnTo>
                  <a:pt x="0" y="10286999"/>
                </a:lnTo>
                <a:lnTo>
                  <a:pt x="0" y="0"/>
                </a:lnTo>
                <a:lnTo>
                  <a:pt x="18287998" y="0"/>
                </a:lnTo>
                <a:lnTo>
                  <a:pt x="18287998" y="10286999"/>
                </a:lnTo>
                <a:close/>
              </a:path>
            </a:pathLst>
          </a:custGeom>
          <a:solidFill>
            <a:srgbClr val="FF161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7" name="Google Shape;47;p7"/>
          <p:cNvSpPr txBox="1"/>
          <p:nvPr/>
        </p:nvSpPr>
        <p:spPr>
          <a:xfrm>
            <a:off x="8143879" y="5061650"/>
            <a:ext cx="9565500" cy="4355100"/>
          </a:xfrm>
          <a:prstGeom prst="rect">
            <a:avLst/>
          </a:prstGeom>
          <a:noFill/>
          <a:ln>
            <a:noFill/>
          </a:ln>
        </p:spPr>
        <p:txBody>
          <a:bodyPr anchorCtr="0" anchor="t" bIns="0" lIns="0" spcFirstLastPara="1" rIns="0" wrap="square" tIns="228600">
            <a:spAutoFit/>
          </a:bodyPr>
          <a:lstStyle/>
          <a:p>
            <a:pPr indent="-381000" lvl="0" marL="393065" marR="5080" rtl="0" algn="r">
              <a:lnSpc>
                <a:spcPct val="104519"/>
              </a:lnSpc>
              <a:spcBef>
                <a:spcPts val="0"/>
              </a:spcBef>
              <a:spcAft>
                <a:spcPts val="0"/>
              </a:spcAft>
              <a:buNone/>
            </a:pPr>
            <a:r>
              <a:rPr b="1" lang="en-US" sz="10400">
                <a:solidFill>
                  <a:srgbClr val="FAFAF5"/>
                </a:solidFill>
                <a:latin typeface="Gill Sans"/>
                <a:ea typeface="Gill Sans"/>
                <a:cs typeface="Gill Sans"/>
                <a:sym typeface="Gill Sans"/>
              </a:rPr>
              <a:t>MEET THE  TEACHER</a:t>
            </a:r>
            <a:endParaRPr sz="10400">
              <a:latin typeface="Gill Sans"/>
              <a:ea typeface="Gill Sans"/>
              <a:cs typeface="Gill Sans"/>
              <a:sym typeface="Gill Sans"/>
            </a:endParaRPr>
          </a:p>
          <a:p>
            <a:pPr indent="0" lvl="0" marL="1294765" marR="0" rtl="0" algn="r">
              <a:lnSpc>
                <a:spcPct val="100000"/>
              </a:lnSpc>
              <a:spcBef>
                <a:spcPts val="1265"/>
              </a:spcBef>
              <a:spcAft>
                <a:spcPts val="0"/>
              </a:spcAft>
              <a:buNone/>
            </a:pPr>
            <a:r>
              <a:rPr b="1" lang="en-US" sz="4000">
                <a:solidFill>
                  <a:srgbClr val="FAFAF5"/>
                </a:solidFill>
                <a:latin typeface="Gill Sans"/>
                <a:ea typeface="Gill Sans"/>
                <a:cs typeface="Gill Sans"/>
                <a:sym typeface="Gill Sans"/>
              </a:rPr>
              <a:t>YEAR 5, 2021</a:t>
            </a:r>
            <a:endParaRPr b="1" sz="4000">
              <a:latin typeface="Gill Sans"/>
              <a:ea typeface="Gill Sans"/>
              <a:cs typeface="Gill Sans"/>
              <a:sym typeface="Gill Sans"/>
            </a:endParaRPr>
          </a:p>
        </p:txBody>
      </p:sp>
      <p:sp>
        <p:nvSpPr>
          <p:cNvPr id="48" name="Google Shape;48;p7"/>
          <p:cNvSpPr/>
          <p:nvPr/>
        </p:nvSpPr>
        <p:spPr>
          <a:xfrm>
            <a:off x="0" y="0"/>
            <a:ext cx="12701270" cy="10287000"/>
          </a:xfrm>
          <a:custGeom>
            <a:rect b="b" l="l" r="r" t="t"/>
            <a:pathLst>
              <a:path extrusionOk="0" h="10287000" w="12701270">
                <a:moveTo>
                  <a:pt x="3370011" y="9330671"/>
                </a:moveTo>
                <a:lnTo>
                  <a:pt x="2413682" y="10287000"/>
                </a:lnTo>
                <a:lnTo>
                  <a:pt x="0" y="10287000"/>
                </a:lnTo>
                <a:lnTo>
                  <a:pt x="0" y="0"/>
                </a:lnTo>
                <a:lnTo>
                  <a:pt x="12700683" y="0"/>
                </a:lnTo>
                <a:lnTo>
                  <a:pt x="3370011" y="9330671"/>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9" name="Google Shape;49;p7"/>
          <p:cNvSpPr txBox="1"/>
          <p:nvPr>
            <p:ph type="title"/>
          </p:nvPr>
        </p:nvSpPr>
        <p:spPr>
          <a:xfrm>
            <a:off x="12654650" y="403550"/>
            <a:ext cx="4918200" cy="997800"/>
          </a:xfrm>
          <a:prstGeom prst="rect">
            <a:avLst/>
          </a:prstGeom>
          <a:noFill/>
          <a:ln>
            <a:noFill/>
          </a:ln>
        </p:spPr>
        <p:txBody>
          <a:bodyPr anchorCtr="0" anchor="t" bIns="0" lIns="0" spcFirstLastPara="1" rIns="0" wrap="square" tIns="12700">
            <a:spAutoFit/>
          </a:bodyPr>
          <a:lstStyle/>
          <a:p>
            <a:pPr indent="0" lvl="0" marL="12700" rtl="0" algn="ctr">
              <a:lnSpc>
                <a:spcPct val="100000"/>
              </a:lnSpc>
              <a:spcBef>
                <a:spcPts val="0"/>
              </a:spcBef>
              <a:spcAft>
                <a:spcPts val="0"/>
              </a:spcAft>
              <a:buNone/>
            </a:pPr>
            <a:r>
              <a:rPr lang="en-US" sz="3200"/>
              <a:t>GLENDENNING PUBLIC SCHOOL</a:t>
            </a:r>
            <a:endParaRPr sz="3200"/>
          </a:p>
        </p:txBody>
      </p:sp>
      <p:grpSp>
        <p:nvGrpSpPr>
          <p:cNvPr id="50" name="Google Shape;50;p7"/>
          <p:cNvGrpSpPr/>
          <p:nvPr/>
        </p:nvGrpSpPr>
        <p:grpSpPr>
          <a:xfrm>
            <a:off x="12661070" y="1732982"/>
            <a:ext cx="4905375" cy="2997028"/>
            <a:chOff x="12667383" y="1736320"/>
            <a:chExt cx="4905375" cy="2997028"/>
          </a:xfrm>
        </p:grpSpPr>
        <p:sp>
          <p:nvSpPr>
            <p:cNvPr id="51" name="Google Shape;51;p7"/>
            <p:cNvSpPr/>
            <p:nvPr/>
          </p:nvSpPr>
          <p:spPr>
            <a:xfrm>
              <a:off x="12667383" y="1736320"/>
              <a:ext cx="4905375" cy="85725"/>
            </a:xfrm>
            <a:custGeom>
              <a:rect b="b" l="l" r="r" t="t"/>
              <a:pathLst>
                <a:path extrusionOk="0" h="85725" w="4905375">
                  <a:moveTo>
                    <a:pt x="4905374" y="85724"/>
                  </a:moveTo>
                  <a:lnTo>
                    <a:pt x="0" y="85724"/>
                  </a:lnTo>
                  <a:lnTo>
                    <a:pt x="0" y="0"/>
                  </a:lnTo>
                  <a:lnTo>
                    <a:pt x="4905374" y="0"/>
                  </a:lnTo>
                  <a:lnTo>
                    <a:pt x="4905374" y="85724"/>
                  </a:lnTo>
                  <a:close/>
                </a:path>
              </a:pathLst>
            </a:custGeom>
            <a:solidFill>
              <a:srgbClr val="FAFAF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2" name="Google Shape;52;p7"/>
            <p:cNvSpPr/>
            <p:nvPr/>
          </p:nvSpPr>
          <p:spPr>
            <a:xfrm>
              <a:off x="14638747" y="2150348"/>
              <a:ext cx="2934000" cy="2583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36" name="Shape 136"/>
        <p:cNvGrpSpPr/>
        <p:nvPr/>
      </p:nvGrpSpPr>
      <p:grpSpPr>
        <a:xfrm>
          <a:off x="0" y="0"/>
          <a:ext cx="0" cy="0"/>
          <a:chOff x="0" y="0"/>
          <a:chExt cx="0" cy="0"/>
        </a:xfrm>
      </p:grpSpPr>
      <p:sp>
        <p:nvSpPr>
          <p:cNvPr id="137" name="Google Shape;137;p16"/>
          <p:cNvSpPr/>
          <p:nvPr/>
        </p:nvSpPr>
        <p:spPr>
          <a:xfrm>
            <a:off x="0" y="1"/>
            <a:ext cx="18288000" cy="9456420"/>
          </a:xfrm>
          <a:custGeom>
            <a:rect b="b" l="l" r="r" t="t"/>
            <a:pathLst>
              <a:path extrusionOk="0" h="9456420" w="18288000">
                <a:moveTo>
                  <a:pt x="0" y="9456187"/>
                </a:moveTo>
                <a:lnTo>
                  <a:pt x="18287998" y="9456187"/>
                </a:lnTo>
                <a:lnTo>
                  <a:pt x="18287998" y="0"/>
                </a:lnTo>
                <a:lnTo>
                  <a:pt x="0" y="0"/>
                </a:lnTo>
                <a:lnTo>
                  <a:pt x="0" y="9456187"/>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8" name="Google Shape;138;p16"/>
          <p:cNvSpPr txBox="1"/>
          <p:nvPr>
            <p:ph type="title"/>
          </p:nvPr>
        </p:nvSpPr>
        <p:spPr>
          <a:xfrm>
            <a:off x="1016000" y="499475"/>
            <a:ext cx="16605300" cy="8595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5500"/>
              <a:t>CURRICULUM OVERVIEW</a:t>
            </a:r>
            <a:endParaRPr sz="5500"/>
          </a:p>
        </p:txBody>
      </p:sp>
      <p:sp>
        <p:nvSpPr>
          <p:cNvPr id="139" name="Google Shape;139;p16"/>
          <p:cNvSpPr/>
          <p:nvPr/>
        </p:nvSpPr>
        <p:spPr>
          <a:xfrm>
            <a:off x="0" y="9456189"/>
            <a:ext cx="18288000" cy="831215"/>
          </a:xfrm>
          <a:custGeom>
            <a:rect b="b" l="l" r="r" t="t"/>
            <a:pathLst>
              <a:path extrusionOk="0" h="831215" w="18288000">
                <a:moveTo>
                  <a:pt x="18287998" y="830810"/>
                </a:moveTo>
                <a:lnTo>
                  <a:pt x="0" y="830810"/>
                </a:lnTo>
                <a:lnTo>
                  <a:pt x="0" y="0"/>
                </a:lnTo>
                <a:lnTo>
                  <a:pt x="18287998" y="0"/>
                </a:lnTo>
                <a:lnTo>
                  <a:pt x="18287998" y="830810"/>
                </a:lnTo>
                <a:close/>
              </a:path>
            </a:pathLst>
          </a:custGeom>
          <a:solidFill>
            <a:srgbClr val="FF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0" name="Google Shape;140;p16"/>
          <p:cNvSpPr txBox="1"/>
          <p:nvPr>
            <p:ph type="title"/>
          </p:nvPr>
        </p:nvSpPr>
        <p:spPr>
          <a:xfrm>
            <a:off x="1016000" y="1796113"/>
            <a:ext cx="16605300" cy="7401300"/>
          </a:xfrm>
          <a:prstGeom prst="rect">
            <a:avLst/>
          </a:prstGeom>
          <a:noFill/>
          <a:ln>
            <a:noFill/>
          </a:ln>
        </p:spPr>
        <p:txBody>
          <a:bodyPr anchorCtr="0" anchor="t" bIns="0" lIns="0" spcFirstLastPara="1" rIns="0" wrap="square" tIns="12700">
            <a:spAutoFit/>
          </a:bodyPr>
          <a:lstStyle/>
          <a:p>
            <a:pPr indent="-482600" lvl="0" marL="457200" rtl="0" algn="l">
              <a:lnSpc>
                <a:spcPct val="100000"/>
              </a:lnSpc>
              <a:spcBef>
                <a:spcPts val="0"/>
              </a:spcBef>
              <a:spcAft>
                <a:spcPts val="0"/>
              </a:spcAft>
              <a:buClr>
                <a:srgbClr val="FFFFFF"/>
              </a:buClr>
              <a:buSzPts val="4000"/>
              <a:buFont typeface="Calibri"/>
              <a:buChar char="●"/>
            </a:pPr>
            <a:r>
              <a:rPr b="0" lang="en-US" sz="4000">
                <a:latin typeface="Calibri"/>
                <a:ea typeface="Calibri"/>
                <a:cs typeface="Calibri"/>
                <a:sym typeface="Calibri"/>
              </a:rPr>
              <a:t>English</a:t>
            </a:r>
            <a:endParaRPr b="0" sz="4000">
              <a:latin typeface="Calibri"/>
              <a:ea typeface="Calibri"/>
              <a:cs typeface="Calibri"/>
              <a:sym typeface="Calibri"/>
            </a:endParaRPr>
          </a:p>
          <a:p>
            <a:pPr indent="-482600" lvl="2" marL="1828800" rtl="0" algn="l">
              <a:lnSpc>
                <a:spcPct val="100000"/>
              </a:lnSpc>
              <a:spcBef>
                <a:spcPts val="0"/>
              </a:spcBef>
              <a:spcAft>
                <a:spcPts val="0"/>
              </a:spcAft>
              <a:buClr>
                <a:srgbClr val="FFFFFF"/>
              </a:buClr>
              <a:buSzPts val="4000"/>
              <a:buFont typeface="Calibri"/>
              <a:buChar char="■"/>
            </a:pPr>
            <a:r>
              <a:rPr b="0" lang="en-US" sz="4000">
                <a:solidFill>
                  <a:srgbClr val="FFFFFF"/>
                </a:solidFill>
                <a:latin typeface="Calibri"/>
                <a:ea typeface="Calibri"/>
                <a:cs typeface="Calibri"/>
                <a:sym typeface="Calibri"/>
              </a:rPr>
              <a:t>Writing</a:t>
            </a:r>
            <a:endParaRPr b="0" sz="4000">
              <a:solidFill>
                <a:srgbClr val="FFFFFF"/>
              </a:solidFill>
              <a:latin typeface="Calibri"/>
              <a:ea typeface="Calibri"/>
              <a:cs typeface="Calibri"/>
              <a:sym typeface="Calibri"/>
            </a:endParaRPr>
          </a:p>
          <a:p>
            <a:pPr indent="-482600" lvl="2" marL="1828800" rtl="0" algn="l">
              <a:lnSpc>
                <a:spcPct val="100000"/>
              </a:lnSpc>
              <a:spcBef>
                <a:spcPts val="0"/>
              </a:spcBef>
              <a:spcAft>
                <a:spcPts val="0"/>
              </a:spcAft>
              <a:buClr>
                <a:srgbClr val="FFFFFF"/>
              </a:buClr>
              <a:buSzPts val="4000"/>
              <a:buFont typeface="Calibri"/>
              <a:buChar char="■"/>
            </a:pPr>
            <a:r>
              <a:rPr b="0" lang="en-US" sz="4000">
                <a:solidFill>
                  <a:srgbClr val="FFFFFF"/>
                </a:solidFill>
                <a:latin typeface="Calibri"/>
                <a:ea typeface="Calibri"/>
                <a:cs typeface="Calibri"/>
                <a:sym typeface="Calibri"/>
              </a:rPr>
              <a:t>Reading</a:t>
            </a:r>
            <a:endParaRPr b="0" sz="4000">
              <a:solidFill>
                <a:srgbClr val="FFFFFF"/>
              </a:solidFill>
              <a:latin typeface="Calibri"/>
              <a:ea typeface="Calibri"/>
              <a:cs typeface="Calibri"/>
              <a:sym typeface="Calibri"/>
            </a:endParaRPr>
          </a:p>
          <a:p>
            <a:pPr indent="-482600" lvl="2" marL="1828800" rtl="0" algn="l">
              <a:lnSpc>
                <a:spcPct val="100000"/>
              </a:lnSpc>
              <a:spcBef>
                <a:spcPts val="0"/>
              </a:spcBef>
              <a:spcAft>
                <a:spcPts val="0"/>
              </a:spcAft>
              <a:buClr>
                <a:srgbClr val="FFFFFF"/>
              </a:buClr>
              <a:buSzPts val="4000"/>
              <a:buFont typeface="Calibri"/>
              <a:buChar char="■"/>
            </a:pPr>
            <a:r>
              <a:rPr b="0" lang="en-US" sz="4000">
                <a:solidFill>
                  <a:srgbClr val="FFFFFF"/>
                </a:solidFill>
                <a:latin typeface="Calibri"/>
                <a:ea typeface="Calibri"/>
                <a:cs typeface="Calibri"/>
                <a:sym typeface="Calibri"/>
              </a:rPr>
              <a:t>Spelling</a:t>
            </a:r>
            <a:endParaRPr b="0" sz="4000">
              <a:solidFill>
                <a:srgbClr val="FFFFFF"/>
              </a:solidFill>
              <a:latin typeface="Calibri"/>
              <a:ea typeface="Calibri"/>
              <a:cs typeface="Calibri"/>
              <a:sym typeface="Calibri"/>
            </a:endParaRPr>
          </a:p>
          <a:p>
            <a:pPr indent="-482600" lvl="2" marL="1828800" rtl="0" algn="l">
              <a:lnSpc>
                <a:spcPct val="100000"/>
              </a:lnSpc>
              <a:spcBef>
                <a:spcPts val="0"/>
              </a:spcBef>
              <a:spcAft>
                <a:spcPts val="0"/>
              </a:spcAft>
              <a:buClr>
                <a:srgbClr val="FFFFFF"/>
              </a:buClr>
              <a:buSzPts val="4000"/>
              <a:buFont typeface="Calibri"/>
              <a:buChar char="■"/>
            </a:pPr>
            <a:r>
              <a:rPr b="0" lang="en-US" sz="4000">
                <a:solidFill>
                  <a:srgbClr val="FFFFFF"/>
                </a:solidFill>
                <a:latin typeface="Calibri"/>
                <a:ea typeface="Calibri"/>
                <a:cs typeface="Calibri"/>
                <a:sym typeface="Calibri"/>
              </a:rPr>
              <a:t>Handwriting</a:t>
            </a:r>
            <a:endParaRPr b="0" sz="4000">
              <a:solidFill>
                <a:srgbClr val="FFFFFF"/>
              </a:solidFill>
              <a:latin typeface="Calibri"/>
              <a:ea typeface="Calibri"/>
              <a:cs typeface="Calibri"/>
              <a:sym typeface="Calibri"/>
            </a:endParaRPr>
          </a:p>
          <a:p>
            <a:pPr indent="-482600" lvl="2" marL="1828800" rtl="0" algn="l">
              <a:lnSpc>
                <a:spcPct val="100000"/>
              </a:lnSpc>
              <a:spcBef>
                <a:spcPts val="0"/>
              </a:spcBef>
              <a:spcAft>
                <a:spcPts val="0"/>
              </a:spcAft>
              <a:buClr>
                <a:srgbClr val="FFFFFF"/>
              </a:buClr>
              <a:buSzPts val="4000"/>
              <a:buFont typeface="Calibri"/>
              <a:buChar char="■"/>
            </a:pPr>
            <a:r>
              <a:rPr b="0" lang="en-US" sz="4000">
                <a:solidFill>
                  <a:srgbClr val="FFFFFF"/>
                </a:solidFill>
                <a:latin typeface="Calibri"/>
                <a:ea typeface="Calibri"/>
                <a:cs typeface="Calibri"/>
                <a:sym typeface="Calibri"/>
              </a:rPr>
              <a:t>Grammar</a:t>
            </a:r>
            <a:endParaRPr b="0" sz="4000">
              <a:solidFill>
                <a:srgbClr val="FFFFFF"/>
              </a:solidFill>
              <a:latin typeface="Calibri"/>
              <a:ea typeface="Calibri"/>
              <a:cs typeface="Calibri"/>
              <a:sym typeface="Calibri"/>
            </a:endParaRPr>
          </a:p>
          <a:p>
            <a:pPr indent="-482600" lvl="0" marL="457200" rtl="0" algn="l">
              <a:lnSpc>
                <a:spcPct val="100000"/>
              </a:lnSpc>
              <a:spcBef>
                <a:spcPts val="0"/>
              </a:spcBef>
              <a:spcAft>
                <a:spcPts val="0"/>
              </a:spcAft>
              <a:buClr>
                <a:srgbClr val="FFFFFF"/>
              </a:buClr>
              <a:buSzPts val="4000"/>
              <a:buFont typeface="Calibri"/>
              <a:buChar char="●"/>
            </a:pPr>
            <a:r>
              <a:rPr b="0" lang="en-US" sz="4000">
                <a:solidFill>
                  <a:srgbClr val="FFFFFF"/>
                </a:solidFill>
                <a:latin typeface="Calibri"/>
                <a:ea typeface="Calibri"/>
                <a:cs typeface="Calibri"/>
                <a:sym typeface="Calibri"/>
              </a:rPr>
              <a:t>Maths</a:t>
            </a:r>
            <a:endParaRPr b="0" sz="4000">
              <a:solidFill>
                <a:srgbClr val="FFFFFF"/>
              </a:solidFill>
              <a:latin typeface="Calibri"/>
              <a:ea typeface="Calibri"/>
              <a:cs typeface="Calibri"/>
              <a:sym typeface="Calibri"/>
            </a:endParaRPr>
          </a:p>
          <a:p>
            <a:pPr indent="-482600" lvl="0" marL="457200" rtl="0" algn="l">
              <a:lnSpc>
                <a:spcPct val="100000"/>
              </a:lnSpc>
              <a:spcBef>
                <a:spcPts val="0"/>
              </a:spcBef>
              <a:spcAft>
                <a:spcPts val="0"/>
              </a:spcAft>
              <a:buClr>
                <a:srgbClr val="FFFFFF"/>
              </a:buClr>
              <a:buSzPts val="4000"/>
              <a:buFont typeface="Calibri"/>
              <a:buChar char="●"/>
            </a:pPr>
            <a:r>
              <a:rPr b="0" lang="en-US" sz="4000">
                <a:solidFill>
                  <a:srgbClr val="FFFFFF"/>
                </a:solidFill>
                <a:latin typeface="Calibri"/>
                <a:ea typeface="Calibri"/>
                <a:cs typeface="Calibri"/>
                <a:sym typeface="Calibri"/>
              </a:rPr>
              <a:t>Science and Technology</a:t>
            </a:r>
            <a:endParaRPr b="0" sz="4000">
              <a:solidFill>
                <a:srgbClr val="FFFFFF"/>
              </a:solidFill>
              <a:latin typeface="Calibri"/>
              <a:ea typeface="Calibri"/>
              <a:cs typeface="Calibri"/>
              <a:sym typeface="Calibri"/>
            </a:endParaRPr>
          </a:p>
          <a:p>
            <a:pPr indent="-482600" lvl="0" marL="457200" rtl="0" algn="l">
              <a:lnSpc>
                <a:spcPct val="100000"/>
              </a:lnSpc>
              <a:spcBef>
                <a:spcPts val="0"/>
              </a:spcBef>
              <a:spcAft>
                <a:spcPts val="0"/>
              </a:spcAft>
              <a:buClr>
                <a:srgbClr val="FFFFFF"/>
              </a:buClr>
              <a:buSzPts val="4000"/>
              <a:buFont typeface="Calibri"/>
              <a:buChar char="●"/>
            </a:pPr>
            <a:r>
              <a:rPr b="0" lang="en-US" sz="4000">
                <a:solidFill>
                  <a:srgbClr val="FFFFFF"/>
                </a:solidFill>
                <a:latin typeface="Calibri"/>
                <a:ea typeface="Calibri"/>
                <a:cs typeface="Calibri"/>
                <a:sym typeface="Calibri"/>
              </a:rPr>
              <a:t>History/Geography</a:t>
            </a:r>
            <a:endParaRPr b="0" sz="4000">
              <a:solidFill>
                <a:srgbClr val="FFFFFF"/>
              </a:solidFill>
              <a:latin typeface="Calibri"/>
              <a:ea typeface="Calibri"/>
              <a:cs typeface="Calibri"/>
              <a:sym typeface="Calibri"/>
            </a:endParaRPr>
          </a:p>
          <a:p>
            <a:pPr indent="-482600" lvl="0" marL="457200" rtl="0" algn="l">
              <a:lnSpc>
                <a:spcPct val="100000"/>
              </a:lnSpc>
              <a:spcBef>
                <a:spcPts val="0"/>
              </a:spcBef>
              <a:spcAft>
                <a:spcPts val="0"/>
              </a:spcAft>
              <a:buClr>
                <a:srgbClr val="FFFFFF"/>
              </a:buClr>
              <a:buSzPts val="4000"/>
              <a:buFont typeface="Calibri"/>
              <a:buChar char="●"/>
            </a:pPr>
            <a:r>
              <a:rPr b="0" lang="en-US" sz="4000">
                <a:solidFill>
                  <a:srgbClr val="FFFFFF"/>
                </a:solidFill>
                <a:latin typeface="Calibri"/>
                <a:ea typeface="Calibri"/>
                <a:cs typeface="Calibri"/>
                <a:sym typeface="Calibri"/>
              </a:rPr>
              <a:t>Personal Development, Health and Physical Education</a:t>
            </a:r>
            <a:endParaRPr b="0" sz="4000">
              <a:solidFill>
                <a:srgbClr val="FFFFFF"/>
              </a:solidFill>
              <a:latin typeface="Calibri"/>
              <a:ea typeface="Calibri"/>
              <a:cs typeface="Calibri"/>
              <a:sym typeface="Calibri"/>
            </a:endParaRPr>
          </a:p>
          <a:p>
            <a:pPr indent="-482600" lvl="0" marL="457200" rtl="0" algn="l">
              <a:lnSpc>
                <a:spcPct val="100000"/>
              </a:lnSpc>
              <a:spcBef>
                <a:spcPts val="0"/>
              </a:spcBef>
              <a:spcAft>
                <a:spcPts val="0"/>
              </a:spcAft>
              <a:buClr>
                <a:srgbClr val="FFFFFF"/>
              </a:buClr>
              <a:buSzPts val="4000"/>
              <a:buFont typeface="Calibri"/>
              <a:buChar char="●"/>
            </a:pPr>
            <a:r>
              <a:rPr b="0" lang="en-US" sz="4000">
                <a:solidFill>
                  <a:srgbClr val="FFFFFF"/>
                </a:solidFill>
                <a:latin typeface="Calibri"/>
                <a:ea typeface="Calibri"/>
                <a:cs typeface="Calibri"/>
                <a:sym typeface="Calibri"/>
              </a:rPr>
              <a:t>Creative Arts</a:t>
            </a:r>
            <a:endParaRPr b="0" sz="4000">
              <a:solidFill>
                <a:srgbClr val="FFFFFF"/>
              </a:solidFill>
              <a:latin typeface="Calibri"/>
              <a:ea typeface="Calibri"/>
              <a:cs typeface="Calibri"/>
              <a:sym typeface="Calibri"/>
            </a:endParaRPr>
          </a:p>
          <a:p>
            <a:pPr indent="-482600" lvl="0" marL="457200" rtl="0" algn="l">
              <a:lnSpc>
                <a:spcPct val="100000"/>
              </a:lnSpc>
              <a:spcBef>
                <a:spcPts val="0"/>
              </a:spcBef>
              <a:spcAft>
                <a:spcPts val="0"/>
              </a:spcAft>
              <a:buClr>
                <a:srgbClr val="FFFFFF"/>
              </a:buClr>
              <a:buSzPts val="4000"/>
              <a:buFont typeface="Calibri"/>
              <a:buChar char="●"/>
            </a:pPr>
            <a:r>
              <a:rPr b="0" lang="en-US" sz="4000">
                <a:solidFill>
                  <a:srgbClr val="FFFFFF"/>
                </a:solidFill>
                <a:latin typeface="Calibri"/>
                <a:ea typeface="Calibri"/>
                <a:cs typeface="Calibri"/>
                <a:sym typeface="Calibri"/>
              </a:rPr>
              <a:t>Homework</a:t>
            </a:r>
            <a:endParaRPr b="0" sz="4000">
              <a:solidFill>
                <a:srgbClr val="FFFFFF"/>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44" name="Shape 144"/>
        <p:cNvGrpSpPr/>
        <p:nvPr/>
      </p:nvGrpSpPr>
      <p:grpSpPr>
        <a:xfrm>
          <a:off x="0" y="0"/>
          <a:ext cx="0" cy="0"/>
          <a:chOff x="0" y="0"/>
          <a:chExt cx="0" cy="0"/>
        </a:xfrm>
      </p:grpSpPr>
      <p:sp>
        <p:nvSpPr>
          <p:cNvPr id="145" name="Google Shape;145;p17"/>
          <p:cNvSpPr/>
          <p:nvPr/>
        </p:nvSpPr>
        <p:spPr>
          <a:xfrm>
            <a:off x="0" y="1"/>
            <a:ext cx="18288000" cy="9456420"/>
          </a:xfrm>
          <a:custGeom>
            <a:rect b="b" l="l" r="r" t="t"/>
            <a:pathLst>
              <a:path extrusionOk="0" h="9456420" w="18288000">
                <a:moveTo>
                  <a:pt x="0" y="9456187"/>
                </a:moveTo>
                <a:lnTo>
                  <a:pt x="18287998" y="9456187"/>
                </a:lnTo>
                <a:lnTo>
                  <a:pt x="18287998" y="0"/>
                </a:lnTo>
                <a:lnTo>
                  <a:pt x="0" y="0"/>
                </a:lnTo>
                <a:lnTo>
                  <a:pt x="0" y="9456187"/>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6" name="Google Shape;146;p17"/>
          <p:cNvSpPr txBox="1"/>
          <p:nvPr>
            <p:ph type="title"/>
          </p:nvPr>
        </p:nvSpPr>
        <p:spPr>
          <a:xfrm>
            <a:off x="1138475" y="989325"/>
            <a:ext cx="16605300" cy="859500"/>
          </a:xfrm>
          <a:prstGeom prst="rect">
            <a:avLst/>
          </a:prstGeom>
          <a:noFill/>
          <a:ln>
            <a:noFill/>
          </a:ln>
        </p:spPr>
        <p:txBody>
          <a:bodyPr anchorCtr="0" anchor="t" bIns="0" lIns="0" spcFirstLastPara="1" rIns="0" wrap="square" tIns="12700">
            <a:spAutoFit/>
          </a:bodyPr>
          <a:lstStyle/>
          <a:p>
            <a:pPr indent="0" lvl="0" marL="12700" rtl="0" algn="ctr">
              <a:lnSpc>
                <a:spcPct val="100000"/>
              </a:lnSpc>
              <a:spcBef>
                <a:spcPts val="0"/>
              </a:spcBef>
              <a:spcAft>
                <a:spcPts val="0"/>
              </a:spcAft>
              <a:buNone/>
            </a:pPr>
            <a:r>
              <a:rPr lang="en-US" sz="5500">
                <a:solidFill>
                  <a:srgbClr val="FF0000"/>
                </a:solidFill>
              </a:rPr>
              <a:t>LIBRARY AND SPORT DAY</a:t>
            </a:r>
            <a:endParaRPr sz="5500">
              <a:solidFill>
                <a:srgbClr val="FF0000"/>
              </a:solidFill>
            </a:endParaRPr>
          </a:p>
        </p:txBody>
      </p:sp>
      <p:sp>
        <p:nvSpPr>
          <p:cNvPr id="147" name="Google Shape;147;p17"/>
          <p:cNvSpPr/>
          <p:nvPr/>
        </p:nvSpPr>
        <p:spPr>
          <a:xfrm>
            <a:off x="0" y="9456189"/>
            <a:ext cx="18288000" cy="831215"/>
          </a:xfrm>
          <a:custGeom>
            <a:rect b="b" l="l" r="r" t="t"/>
            <a:pathLst>
              <a:path extrusionOk="0" h="831215" w="18288000">
                <a:moveTo>
                  <a:pt x="18287998" y="830810"/>
                </a:moveTo>
                <a:lnTo>
                  <a:pt x="0" y="830810"/>
                </a:lnTo>
                <a:lnTo>
                  <a:pt x="0" y="0"/>
                </a:lnTo>
                <a:lnTo>
                  <a:pt x="18287998" y="0"/>
                </a:lnTo>
                <a:lnTo>
                  <a:pt x="18287998" y="830810"/>
                </a:lnTo>
                <a:close/>
              </a:path>
            </a:pathLst>
          </a:custGeom>
          <a:solidFill>
            <a:srgbClr val="FF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8" name="Google Shape;148;p17"/>
          <p:cNvSpPr/>
          <p:nvPr/>
        </p:nvSpPr>
        <p:spPr>
          <a:xfrm>
            <a:off x="428625" y="2967700"/>
            <a:ext cx="4071900" cy="4102500"/>
          </a:xfrm>
          <a:prstGeom prst="ellipse">
            <a:avLst/>
          </a:prstGeom>
          <a:solidFill>
            <a:srgbClr val="004AAC"/>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2900">
                <a:solidFill>
                  <a:srgbClr val="FFFFFF"/>
                </a:solidFill>
                <a:latin typeface="Calibri"/>
                <a:ea typeface="Calibri"/>
                <a:cs typeface="Calibri"/>
                <a:sym typeface="Calibri"/>
              </a:rPr>
              <a:t>5K</a:t>
            </a:r>
            <a:endParaRPr sz="2900">
              <a:solidFill>
                <a:srgbClr val="FFFFFF"/>
              </a:solidFill>
              <a:latin typeface="Calibri"/>
              <a:ea typeface="Calibri"/>
              <a:cs typeface="Calibri"/>
              <a:sym typeface="Calibri"/>
            </a:endParaRPr>
          </a:p>
          <a:p>
            <a:pPr indent="0" lvl="0" marL="0" rtl="0" algn="ctr">
              <a:spcBef>
                <a:spcPts val="0"/>
              </a:spcBef>
              <a:spcAft>
                <a:spcPts val="0"/>
              </a:spcAft>
              <a:buNone/>
            </a:pPr>
            <a:r>
              <a:t/>
            </a:r>
            <a:endParaRPr sz="2900">
              <a:solidFill>
                <a:srgbClr val="FFFFFF"/>
              </a:solidFill>
              <a:latin typeface="Calibri"/>
              <a:ea typeface="Calibri"/>
              <a:cs typeface="Calibri"/>
              <a:sym typeface="Calibri"/>
            </a:endParaRPr>
          </a:p>
          <a:p>
            <a:pPr indent="0" lvl="0" marL="0" rtl="0" algn="ctr">
              <a:spcBef>
                <a:spcPts val="0"/>
              </a:spcBef>
              <a:spcAft>
                <a:spcPts val="0"/>
              </a:spcAft>
              <a:buNone/>
            </a:pPr>
            <a:r>
              <a:rPr lang="en-US" sz="2900">
                <a:solidFill>
                  <a:srgbClr val="FFFFFF"/>
                </a:solidFill>
                <a:latin typeface="Calibri"/>
                <a:ea typeface="Calibri"/>
                <a:cs typeface="Calibri"/>
                <a:sym typeface="Calibri"/>
              </a:rPr>
              <a:t>Sport: Friday @ 9.15 am</a:t>
            </a:r>
            <a:endParaRPr sz="2900">
              <a:solidFill>
                <a:srgbClr val="FFFFFF"/>
              </a:solidFill>
              <a:latin typeface="Calibri"/>
              <a:ea typeface="Calibri"/>
              <a:cs typeface="Calibri"/>
              <a:sym typeface="Calibri"/>
            </a:endParaRPr>
          </a:p>
          <a:p>
            <a:pPr indent="0" lvl="0" marL="0" rtl="0" algn="ctr">
              <a:spcBef>
                <a:spcPts val="0"/>
              </a:spcBef>
              <a:spcAft>
                <a:spcPts val="0"/>
              </a:spcAft>
              <a:buNone/>
            </a:pPr>
            <a:r>
              <a:t/>
            </a:r>
            <a:endParaRPr sz="2900">
              <a:solidFill>
                <a:srgbClr val="FFFFFF"/>
              </a:solidFill>
              <a:latin typeface="Calibri"/>
              <a:ea typeface="Calibri"/>
              <a:cs typeface="Calibri"/>
              <a:sym typeface="Calibri"/>
            </a:endParaRPr>
          </a:p>
          <a:p>
            <a:pPr indent="0" lvl="0" marL="0" rtl="0" algn="ctr">
              <a:spcBef>
                <a:spcPts val="0"/>
              </a:spcBef>
              <a:spcAft>
                <a:spcPts val="0"/>
              </a:spcAft>
              <a:buNone/>
            </a:pPr>
            <a:r>
              <a:rPr lang="en-US" sz="2900">
                <a:solidFill>
                  <a:srgbClr val="FFFFFF"/>
                </a:solidFill>
                <a:latin typeface="Calibri"/>
                <a:ea typeface="Calibri"/>
                <a:cs typeface="Calibri"/>
                <a:sym typeface="Calibri"/>
              </a:rPr>
              <a:t>Library: Friday</a:t>
            </a:r>
            <a:endParaRPr sz="2900">
              <a:solidFill>
                <a:srgbClr val="FFFFFF"/>
              </a:solidFill>
              <a:latin typeface="Calibri"/>
              <a:ea typeface="Calibri"/>
              <a:cs typeface="Calibri"/>
              <a:sym typeface="Calibri"/>
            </a:endParaRPr>
          </a:p>
        </p:txBody>
      </p:sp>
      <p:sp>
        <p:nvSpPr>
          <p:cNvPr id="149" name="Google Shape;149;p17"/>
          <p:cNvSpPr/>
          <p:nvPr/>
        </p:nvSpPr>
        <p:spPr>
          <a:xfrm>
            <a:off x="13671875" y="2967700"/>
            <a:ext cx="4071900" cy="4102500"/>
          </a:xfrm>
          <a:prstGeom prst="ellipse">
            <a:avLst/>
          </a:prstGeom>
          <a:solidFill>
            <a:srgbClr val="004AAC"/>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2900">
                <a:solidFill>
                  <a:srgbClr val="FFFFFF"/>
                </a:solidFill>
                <a:latin typeface="Calibri"/>
                <a:ea typeface="Calibri"/>
                <a:cs typeface="Calibri"/>
                <a:sym typeface="Calibri"/>
              </a:rPr>
              <a:t>3/4/5D</a:t>
            </a:r>
            <a:endParaRPr sz="2900">
              <a:solidFill>
                <a:srgbClr val="FFFFFF"/>
              </a:solidFill>
              <a:latin typeface="Calibri"/>
              <a:ea typeface="Calibri"/>
              <a:cs typeface="Calibri"/>
              <a:sym typeface="Calibri"/>
            </a:endParaRPr>
          </a:p>
          <a:p>
            <a:pPr indent="0" lvl="0" marL="0" rtl="0" algn="ctr">
              <a:spcBef>
                <a:spcPts val="0"/>
              </a:spcBef>
              <a:spcAft>
                <a:spcPts val="0"/>
              </a:spcAft>
              <a:buNone/>
            </a:pPr>
            <a:r>
              <a:t/>
            </a:r>
            <a:endParaRPr sz="2900">
              <a:solidFill>
                <a:srgbClr val="FFFFFF"/>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rPr lang="en-US" sz="2900">
                <a:solidFill>
                  <a:schemeClr val="lt1"/>
                </a:solidFill>
                <a:latin typeface="Calibri"/>
                <a:ea typeface="Calibri"/>
                <a:cs typeface="Calibri"/>
                <a:sym typeface="Calibri"/>
              </a:rPr>
              <a:t>Sport: Tuesday @ 10 am</a:t>
            </a:r>
            <a:endParaRPr sz="2900">
              <a:solidFill>
                <a:schemeClr val="lt1"/>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t/>
            </a:r>
            <a:endParaRPr sz="2900">
              <a:solidFill>
                <a:schemeClr val="lt1"/>
              </a:solidFill>
              <a:latin typeface="Calibri"/>
              <a:ea typeface="Calibri"/>
              <a:cs typeface="Calibri"/>
              <a:sym typeface="Calibri"/>
            </a:endParaRPr>
          </a:p>
          <a:p>
            <a:pPr indent="0" lvl="0" marL="0" rtl="0" algn="ctr">
              <a:spcBef>
                <a:spcPts val="0"/>
              </a:spcBef>
              <a:spcAft>
                <a:spcPts val="0"/>
              </a:spcAft>
              <a:buNone/>
            </a:pPr>
            <a:r>
              <a:rPr lang="en-US" sz="2900">
                <a:solidFill>
                  <a:schemeClr val="lt1"/>
                </a:solidFill>
                <a:latin typeface="Calibri"/>
                <a:ea typeface="Calibri"/>
                <a:cs typeface="Calibri"/>
                <a:sym typeface="Calibri"/>
              </a:rPr>
              <a:t>Library: Tuesday</a:t>
            </a:r>
            <a:endParaRPr sz="2900">
              <a:solidFill>
                <a:schemeClr val="lt1"/>
              </a:solidFill>
              <a:latin typeface="Calibri"/>
              <a:ea typeface="Calibri"/>
              <a:cs typeface="Calibri"/>
              <a:sym typeface="Calibri"/>
            </a:endParaRPr>
          </a:p>
        </p:txBody>
      </p:sp>
      <p:sp>
        <p:nvSpPr>
          <p:cNvPr id="150" name="Google Shape;150;p17"/>
          <p:cNvSpPr/>
          <p:nvPr/>
        </p:nvSpPr>
        <p:spPr>
          <a:xfrm>
            <a:off x="4852850" y="2967700"/>
            <a:ext cx="4071900" cy="4102500"/>
          </a:xfrm>
          <a:prstGeom prst="ellipse">
            <a:avLst/>
          </a:prstGeom>
          <a:solidFill>
            <a:srgbClr val="004AAC"/>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2900">
                <a:solidFill>
                  <a:srgbClr val="FFFFFF"/>
                </a:solidFill>
                <a:latin typeface="Calibri"/>
                <a:ea typeface="Calibri"/>
                <a:cs typeface="Calibri"/>
                <a:sym typeface="Calibri"/>
              </a:rPr>
              <a:t>5E</a:t>
            </a:r>
            <a:endParaRPr sz="2900">
              <a:solidFill>
                <a:srgbClr val="FFFFFF"/>
              </a:solidFill>
              <a:latin typeface="Calibri"/>
              <a:ea typeface="Calibri"/>
              <a:cs typeface="Calibri"/>
              <a:sym typeface="Calibri"/>
            </a:endParaRPr>
          </a:p>
          <a:p>
            <a:pPr indent="0" lvl="0" marL="0" rtl="0" algn="ctr">
              <a:spcBef>
                <a:spcPts val="0"/>
              </a:spcBef>
              <a:spcAft>
                <a:spcPts val="0"/>
              </a:spcAft>
              <a:buNone/>
            </a:pPr>
            <a:r>
              <a:t/>
            </a:r>
            <a:endParaRPr sz="2900">
              <a:solidFill>
                <a:srgbClr val="FFFFFF"/>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rPr lang="en-US" sz="2900">
                <a:solidFill>
                  <a:schemeClr val="lt1"/>
                </a:solidFill>
                <a:latin typeface="Calibri"/>
                <a:ea typeface="Calibri"/>
                <a:cs typeface="Calibri"/>
                <a:sym typeface="Calibri"/>
              </a:rPr>
              <a:t>Sport: Friday @ 9.15 am</a:t>
            </a:r>
            <a:endParaRPr sz="2900">
              <a:solidFill>
                <a:schemeClr val="lt1"/>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t/>
            </a:r>
            <a:endParaRPr sz="2900">
              <a:solidFill>
                <a:schemeClr val="lt1"/>
              </a:solidFill>
              <a:latin typeface="Calibri"/>
              <a:ea typeface="Calibri"/>
              <a:cs typeface="Calibri"/>
              <a:sym typeface="Calibri"/>
            </a:endParaRPr>
          </a:p>
          <a:p>
            <a:pPr indent="0" lvl="0" marL="0" rtl="0" algn="ctr">
              <a:spcBef>
                <a:spcPts val="0"/>
              </a:spcBef>
              <a:spcAft>
                <a:spcPts val="0"/>
              </a:spcAft>
              <a:buNone/>
            </a:pPr>
            <a:r>
              <a:rPr lang="en-US" sz="2900">
                <a:solidFill>
                  <a:schemeClr val="lt1"/>
                </a:solidFill>
                <a:latin typeface="Calibri"/>
                <a:ea typeface="Calibri"/>
                <a:cs typeface="Calibri"/>
                <a:sym typeface="Calibri"/>
              </a:rPr>
              <a:t>Library: Monday</a:t>
            </a:r>
            <a:endParaRPr sz="2900">
              <a:solidFill>
                <a:schemeClr val="lt1"/>
              </a:solidFill>
              <a:latin typeface="Calibri"/>
              <a:ea typeface="Calibri"/>
              <a:cs typeface="Calibri"/>
              <a:sym typeface="Calibri"/>
            </a:endParaRPr>
          </a:p>
        </p:txBody>
      </p:sp>
      <p:sp>
        <p:nvSpPr>
          <p:cNvPr id="151" name="Google Shape;151;p17"/>
          <p:cNvSpPr/>
          <p:nvPr/>
        </p:nvSpPr>
        <p:spPr>
          <a:xfrm>
            <a:off x="9277063" y="2967700"/>
            <a:ext cx="4071900" cy="4102500"/>
          </a:xfrm>
          <a:prstGeom prst="ellipse">
            <a:avLst/>
          </a:prstGeom>
          <a:solidFill>
            <a:srgbClr val="004AAC"/>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2900">
                <a:solidFill>
                  <a:srgbClr val="FFFFFF"/>
                </a:solidFill>
                <a:latin typeface="Calibri"/>
                <a:ea typeface="Calibri"/>
                <a:cs typeface="Calibri"/>
                <a:sym typeface="Calibri"/>
              </a:rPr>
              <a:t>5/6L</a:t>
            </a:r>
            <a:endParaRPr sz="2900">
              <a:solidFill>
                <a:srgbClr val="FFFFFF"/>
              </a:solidFill>
              <a:latin typeface="Calibri"/>
              <a:ea typeface="Calibri"/>
              <a:cs typeface="Calibri"/>
              <a:sym typeface="Calibri"/>
            </a:endParaRPr>
          </a:p>
          <a:p>
            <a:pPr indent="0" lvl="0" marL="0" rtl="0" algn="ctr">
              <a:spcBef>
                <a:spcPts val="0"/>
              </a:spcBef>
              <a:spcAft>
                <a:spcPts val="0"/>
              </a:spcAft>
              <a:buNone/>
            </a:pPr>
            <a:r>
              <a:t/>
            </a:r>
            <a:endParaRPr sz="2900">
              <a:solidFill>
                <a:srgbClr val="FFFFFF"/>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rPr lang="en-US" sz="2900">
                <a:solidFill>
                  <a:schemeClr val="lt1"/>
                </a:solidFill>
                <a:latin typeface="Calibri"/>
                <a:ea typeface="Calibri"/>
                <a:cs typeface="Calibri"/>
                <a:sym typeface="Calibri"/>
              </a:rPr>
              <a:t>Sport: Friday @ 10 am</a:t>
            </a:r>
            <a:endParaRPr sz="2900">
              <a:solidFill>
                <a:schemeClr val="lt1"/>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t/>
            </a:r>
            <a:endParaRPr sz="2900">
              <a:solidFill>
                <a:schemeClr val="lt1"/>
              </a:solidFill>
              <a:latin typeface="Calibri"/>
              <a:ea typeface="Calibri"/>
              <a:cs typeface="Calibri"/>
              <a:sym typeface="Calibri"/>
            </a:endParaRPr>
          </a:p>
          <a:p>
            <a:pPr indent="0" lvl="0" marL="0" rtl="0" algn="ctr">
              <a:spcBef>
                <a:spcPts val="0"/>
              </a:spcBef>
              <a:spcAft>
                <a:spcPts val="0"/>
              </a:spcAft>
              <a:buNone/>
            </a:pPr>
            <a:r>
              <a:rPr lang="en-US" sz="2900">
                <a:solidFill>
                  <a:schemeClr val="lt1"/>
                </a:solidFill>
                <a:latin typeface="Calibri"/>
                <a:ea typeface="Calibri"/>
                <a:cs typeface="Calibri"/>
                <a:sym typeface="Calibri"/>
              </a:rPr>
              <a:t>Library: Monday</a:t>
            </a:r>
            <a:endParaRPr sz="2900">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55" name="Shape 155"/>
        <p:cNvGrpSpPr/>
        <p:nvPr/>
      </p:nvGrpSpPr>
      <p:grpSpPr>
        <a:xfrm>
          <a:off x="0" y="0"/>
          <a:ext cx="0" cy="0"/>
          <a:chOff x="0" y="0"/>
          <a:chExt cx="0" cy="0"/>
        </a:xfrm>
      </p:grpSpPr>
      <p:sp>
        <p:nvSpPr>
          <p:cNvPr id="156" name="Google Shape;156;p18"/>
          <p:cNvSpPr/>
          <p:nvPr/>
        </p:nvSpPr>
        <p:spPr>
          <a:xfrm>
            <a:off x="6583481" y="4"/>
            <a:ext cx="11704955" cy="10287000"/>
          </a:xfrm>
          <a:custGeom>
            <a:rect b="b" l="l" r="r" t="t"/>
            <a:pathLst>
              <a:path extrusionOk="0" h="10287000" w="11704955">
                <a:moveTo>
                  <a:pt x="10286996" y="10286996"/>
                </a:moveTo>
                <a:lnTo>
                  <a:pt x="0" y="0"/>
                </a:lnTo>
                <a:lnTo>
                  <a:pt x="11704516" y="0"/>
                </a:lnTo>
                <a:lnTo>
                  <a:pt x="11704516" y="10286996"/>
                </a:lnTo>
                <a:lnTo>
                  <a:pt x="10286996" y="10286996"/>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57" name="Google Shape;157;p18"/>
          <p:cNvSpPr txBox="1"/>
          <p:nvPr/>
        </p:nvSpPr>
        <p:spPr>
          <a:xfrm>
            <a:off x="464900" y="2265598"/>
            <a:ext cx="11108100" cy="6496200"/>
          </a:xfrm>
          <a:prstGeom prst="rect">
            <a:avLst/>
          </a:prstGeom>
          <a:noFill/>
          <a:ln>
            <a:noFill/>
          </a:ln>
        </p:spPr>
        <p:txBody>
          <a:bodyPr anchorCtr="0" anchor="t" bIns="0" lIns="0" spcFirstLastPara="1" rIns="0" wrap="square" tIns="84450">
            <a:spAutoFit/>
          </a:bodyPr>
          <a:lstStyle/>
          <a:p>
            <a:pPr indent="-539750" lvl="0" marL="457200" rtl="0" algn="l">
              <a:lnSpc>
                <a:spcPct val="150000"/>
              </a:lnSpc>
              <a:spcBef>
                <a:spcPts val="700"/>
              </a:spcBef>
              <a:spcAft>
                <a:spcPts val="0"/>
              </a:spcAft>
              <a:buClr>
                <a:schemeClr val="dk1"/>
              </a:buClr>
              <a:buSzPts val="4900"/>
              <a:buFont typeface="Calibri"/>
              <a:buChar char="●"/>
            </a:pPr>
            <a:r>
              <a:rPr lang="en-US" sz="4900">
                <a:solidFill>
                  <a:schemeClr val="dk1"/>
                </a:solidFill>
                <a:latin typeface="Calibri"/>
                <a:ea typeface="Calibri"/>
                <a:cs typeface="Calibri"/>
                <a:sym typeface="Calibri"/>
              </a:rPr>
              <a:t>Weekly Newsletter - Thursday</a:t>
            </a:r>
            <a:endParaRPr sz="4900">
              <a:solidFill>
                <a:schemeClr val="dk1"/>
              </a:solidFill>
              <a:latin typeface="Calibri"/>
              <a:ea typeface="Calibri"/>
              <a:cs typeface="Calibri"/>
              <a:sym typeface="Calibri"/>
            </a:endParaRPr>
          </a:p>
          <a:p>
            <a:pPr indent="-539750" lvl="0" marL="457200" rtl="0" algn="l">
              <a:lnSpc>
                <a:spcPct val="150000"/>
              </a:lnSpc>
              <a:spcBef>
                <a:spcPts val="0"/>
              </a:spcBef>
              <a:spcAft>
                <a:spcPts val="0"/>
              </a:spcAft>
              <a:buClr>
                <a:schemeClr val="dk1"/>
              </a:buClr>
              <a:buSzPts val="4900"/>
              <a:buFont typeface="Calibri"/>
              <a:buChar char="●"/>
            </a:pPr>
            <a:r>
              <a:rPr lang="en-US" sz="4900">
                <a:solidFill>
                  <a:schemeClr val="dk1"/>
                </a:solidFill>
                <a:latin typeface="Calibri"/>
                <a:ea typeface="Calibri"/>
                <a:cs typeface="Calibri"/>
                <a:sym typeface="Calibri"/>
              </a:rPr>
              <a:t>Permission Notes - Thursday</a:t>
            </a:r>
            <a:endParaRPr sz="4900">
              <a:solidFill>
                <a:schemeClr val="dk1"/>
              </a:solidFill>
              <a:latin typeface="Calibri"/>
              <a:ea typeface="Calibri"/>
              <a:cs typeface="Calibri"/>
              <a:sym typeface="Calibri"/>
            </a:endParaRPr>
          </a:p>
          <a:p>
            <a:pPr indent="-539750" lvl="0" marL="457200" rtl="0" algn="l">
              <a:lnSpc>
                <a:spcPct val="150000"/>
              </a:lnSpc>
              <a:spcBef>
                <a:spcPts val="0"/>
              </a:spcBef>
              <a:spcAft>
                <a:spcPts val="0"/>
              </a:spcAft>
              <a:buClr>
                <a:schemeClr val="dk1"/>
              </a:buClr>
              <a:buSzPts val="4900"/>
              <a:buFont typeface="Calibri"/>
              <a:buChar char="●"/>
            </a:pPr>
            <a:r>
              <a:rPr lang="en-US" sz="4900">
                <a:solidFill>
                  <a:schemeClr val="dk1"/>
                </a:solidFill>
                <a:latin typeface="Calibri"/>
                <a:ea typeface="Calibri"/>
                <a:cs typeface="Calibri"/>
                <a:sym typeface="Calibri"/>
              </a:rPr>
              <a:t>Skoolbag App</a:t>
            </a:r>
            <a:endParaRPr sz="4900">
              <a:solidFill>
                <a:schemeClr val="dk1"/>
              </a:solidFill>
              <a:latin typeface="Calibri"/>
              <a:ea typeface="Calibri"/>
              <a:cs typeface="Calibri"/>
              <a:sym typeface="Calibri"/>
            </a:endParaRPr>
          </a:p>
          <a:p>
            <a:pPr indent="-539750" lvl="0" marL="457200" rtl="0" algn="l">
              <a:lnSpc>
                <a:spcPct val="150000"/>
              </a:lnSpc>
              <a:spcBef>
                <a:spcPts val="0"/>
              </a:spcBef>
              <a:spcAft>
                <a:spcPts val="0"/>
              </a:spcAft>
              <a:buClr>
                <a:schemeClr val="dk1"/>
              </a:buClr>
              <a:buSzPts val="4900"/>
              <a:buFont typeface="Calibri"/>
              <a:buChar char="●"/>
            </a:pPr>
            <a:r>
              <a:rPr lang="en-US" sz="4900">
                <a:solidFill>
                  <a:schemeClr val="dk1"/>
                </a:solidFill>
                <a:latin typeface="Calibri"/>
                <a:ea typeface="Calibri"/>
                <a:cs typeface="Calibri"/>
                <a:sym typeface="Calibri"/>
              </a:rPr>
              <a:t>Facebook</a:t>
            </a:r>
            <a:endParaRPr sz="4900">
              <a:solidFill>
                <a:schemeClr val="dk1"/>
              </a:solidFill>
              <a:latin typeface="Calibri"/>
              <a:ea typeface="Calibri"/>
              <a:cs typeface="Calibri"/>
              <a:sym typeface="Calibri"/>
            </a:endParaRPr>
          </a:p>
          <a:p>
            <a:pPr indent="-539750" lvl="0" marL="457200" rtl="0" algn="l">
              <a:lnSpc>
                <a:spcPct val="150000"/>
              </a:lnSpc>
              <a:spcBef>
                <a:spcPts val="0"/>
              </a:spcBef>
              <a:spcAft>
                <a:spcPts val="0"/>
              </a:spcAft>
              <a:buClr>
                <a:schemeClr val="dk1"/>
              </a:buClr>
              <a:buSzPts val="4900"/>
              <a:buFont typeface="Calibri"/>
              <a:buChar char="●"/>
            </a:pPr>
            <a:r>
              <a:rPr lang="en-US" sz="4900">
                <a:solidFill>
                  <a:schemeClr val="dk1"/>
                </a:solidFill>
                <a:latin typeface="Calibri"/>
                <a:ea typeface="Calibri"/>
                <a:cs typeface="Calibri"/>
                <a:sym typeface="Calibri"/>
              </a:rPr>
              <a:t>Instagram</a:t>
            </a:r>
            <a:endParaRPr sz="4900">
              <a:solidFill>
                <a:schemeClr val="dk1"/>
              </a:solidFill>
              <a:latin typeface="Calibri"/>
              <a:ea typeface="Calibri"/>
              <a:cs typeface="Calibri"/>
              <a:sym typeface="Calibri"/>
            </a:endParaRPr>
          </a:p>
          <a:p>
            <a:pPr indent="-539750" lvl="0" marL="457200" rtl="0" algn="l">
              <a:lnSpc>
                <a:spcPct val="150000"/>
              </a:lnSpc>
              <a:spcBef>
                <a:spcPts val="0"/>
              </a:spcBef>
              <a:spcAft>
                <a:spcPts val="0"/>
              </a:spcAft>
              <a:buClr>
                <a:schemeClr val="dk1"/>
              </a:buClr>
              <a:buSzPts val="4900"/>
              <a:buFont typeface="Calibri"/>
              <a:buChar char="●"/>
            </a:pPr>
            <a:r>
              <a:rPr lang="en-US" sz="4900">
                <a:solidFill>
                  <a:schemeClr val="dk1"/>
                </a:solidFill>
                <a:latin typeface="Calibri"/>
                <a:ea typeface="Calibri"/>
                <a:cs typeface="Calibri"/>
                <a:sym typeface="Calibri"/>
              </a:rPr>
              <a:t>Electronic Sign</a:t>
            </a:r>
            <a:endParaRPr sz="4900">
              <a:solidFill>
                <a:schemeClr val="dk1"/>
              </a:solidFill>
              <a:latin typeface="Calibri"/>
              <a:ea typeface="Calibri"/>
              <a:cs typeface="Calibri"/>
              <a:sym typeface="Calibri"/>
            </a:endParaRPr>
          </a:p>
        </p:txBody>
      </p:sp>
      <p:sp>
        <p:nvSpPr>
          <p:cNvPr id="158" name="Google Shape;158;p18"/>
          <p:cNvSpPr/>
          <p:nvPr/>
        </p:nvSpPr>
        <p:spPr>
          <a:xfrm>
            <a:off x="0" y="9456190"/>
            <a:ext cx="18288000" cy="831215"/>
          </a:xfrm>
          <a:custGeom>
            <a:rect b="b" l="l" r="r" t="t"/>
            <a:pathLst>
              <a:path extrusionOk="0" h="831215" w="18288000">
                <a:moveTo>
                  <a:pt x="18287998" y="830809"/>
                </a:moveTo>
                <a:lnTo>
                  <a:pt x="0" y="830809"/>
                </a:lnTo>
                <a:lnTo>
                  <a:pt x="0" y="0"/>
                </a:lnTo>
                <a:lnTo>
                  <a:pt x="18287998" y="0"/>
                </a:lnTo>
                <a:lnTo>
                  <a:pt x="18287998" y="830809"/>
                </a:lnTo>
                <a:close/>
              </a:path>
            </a:pathLst>
          </a:custGeom>
          <a:solidFill>
            <a:srgbClr val="FF161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59" name="Google Shape;159;p18"/>
          <p:cNvSpPr txBox="1"/>
          <p:nvPr>
            <p:ph type="title"/>
          </p:nvPr>
        </p:nvSpPr>
        <p:spPr>
          <a:xfrm>
            <a:off x="10409450" y="692475"/>
            <a:ext cx="7011000" cy="1895100"/>
          </a:xfrm>
          <a:prstGeom prst="rect">
            <a:avLst/>
          </a:prstGeom>
          <a:noFill/>
          <a:ln>
            <a:noFill/>
          </a:ln>
        </p:spPr>
        <p:txBody>
          <a:bodyPr anchorCtr="0" anchor="t" bIns="0" lIns="0" spcFirstLastPara="1" rIns="0" wrap="square" tIns="107950">
            <a:spAutoFit/>
          </a:bodyPr>
          <a:lstStyle/>
          <a:p>
            <a:pPr indent="44450" lvl="0" marL="12700" marR="5080" rtl="0" algn="r">
              <a:lnSpc>
                <a:spcPct val="109090"/>
              </a:lnSpc>
              <a:spcBef>
                <a:spcPts val="0"/>
              </a:spcBef>
              <a:spcAft>
                <a:spcPts val="0"/>
              </a:spcAft>
              <a:buNone/>
            </a:pPr>
            <a:r>
              <a:rPr lang="en-US">
                <a:solidFill>
                  <a:srgbClr val="FFFFFF"/>
                </a:solidFill>
              </a:rPr>
              <a:t>COMMUNICATION PLATFORMS</a:t>
            </a:r>
            <a:endParaRPr>
              <a:solidFill>
                <a:srgbClr val="FFFFFF"/>
              </a:solidFill>
            </a:endParaRPr>
          </a:p>
        </p:txBody>
      </p:sp>
      <p:pic>
        <p:nvPicPr>
          <p:cNvPr id="160" name="Google Shape;160;p18"/>
          <p:cNvPicPr preferRelativeResize="0"/>
          <p:nvPr/>
        </p:nvPicPr>
        <p:blipFill>
          <a:blip r:embed="rId3">
            <a:alphaModFix/>
          </a:blip>
          <a:stretch>
            <a:fillRect/>
          </a:stretch>
        </p:blipFill>
        <p:spPr>
          <a:xfrm>
            <a:off x="8669600" y="5683050"/>
            <a:ext cx="3583400" cy="3583400"/>
          </a:xfrm>
          <a:prstGeom prst="rect">
            <a:avLst/>
          </a:prstGeom>
          <a:noFill/>
          <a:ln>
            <a:noFill/>
          </a:ln>
        </p:spPr>
      </p:pic>
      <p:pic>
        <p:nvPicPr>
          <p:cNvPr id="161" name="Google Shape;161;p18"/>
          <p:cNvPicPr preferRelativeResize="0"/>
          <p:nvPr/>
        </p:nvPicPr>
        <p:blipFill>
          <a:blip r:embed="rId4">
            <a:alphaModFix/>
          </a:blip>
          <a:stretch>
            <a:fillRect/>
          </a:stretch>
        </p:blipFill>
        <p:spPr>
          <a:xfrm>
            <a:off x="5867400" y="6297338"/>
            <a:ext cx="2354825" cy="23548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65" name="Shape 165"/>
        <p:cNvGrpSpPr/>
        <p:nvPr/>
      </p:nvGrpSpPr>
      <p:grpSpPr>
        <a:xfrm>
          <a:off x="0" y="0"/>
          <a:ext cx="0" cy="0"/>
          <a:chOff x="0" y="0"/>
          <a:chExt cx="0" cy="0"/>
        </a:xfrm>
      </p:grpSpPr>
      <p:sp>
        <p:nvSpPr>
          <p:cNvPr id="166" name="Google Shape;166;p19"/>
          <p:cNvSpPr txBox="1"/>
          <p:nvPr/>
        </p:nvSpPr>
        <p:spPr>
          <a:xfrm>
            <a:off x="348725" y="9687350"/>
            <a:ext cx="2223000" cy="3822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2400">
                <a:solidFill>
                  <a:srgbClr val="FAFAF5"/>
                </a:solidFill>
              </a:rPr>
              <a:t>YEAR 1</a:t>
            </a:r>
            <a:endParaRPr b="1" sz="2400"/>
          </a:p>
        </p:txBody>
      </p:sp>
      <p:sp>
        <p:nvSpPr>
          <p:cNvPr id="167" name="Google Shape;167;p19"/>
          <p:cNvSpPr txBox="1"/>
          <p:nvPr/>
        </p:nvSpPr>
        <p:spPr>
          <a:xfrm>
            <a:off x="9215450" y="1673650"/>
            <a:ext cx="8725500" cy="7324200"/>
          </a:xfrm>
          <a:prstGeom prst="rect">
            <a:avLst/>
          </a:prstGeom>
          <a:noFill/>
          <a:ln>
            <a:noFill/>
          </a:ln>
        </p:spPr>
        <p:txBody>
          <a:bodyPr anchorCtr="0" anchor="t" bIns="0" lIns="0" spcFirstLastPara="1" rIns="0" wrap="square" tIns="12700">
            <a:spAutoFit/>
          </a:bodyPr>
          <a:lstStyle/>
          <a:p>
            <a:pPr indent="0" lvl="0" marL="0" rtl="0" algn="r">
              <a:lnSpc>
                <a:spcPct val="115000"/>
              </a:lnSpc>
              <a:spcBef>
                <a:spcPts val="0"/>
              </a:spcBef>
              <a:spcAft>
                <a:spcPts val="0"/>
              </a:spcAft>
              <a:buSzPts val="1100"/>
              <a:buNone/>
            </a:pPr>
            <a:r>
              <a:rPr lang="en-US" sz="3800">
                <a:solidFill>
                  <a:schemeClr val="dk1"/>
                </a:solidFill>
                <a:latin typeface="Calibri"/>
                <a:ea typeface="Calibri"/>
                <a:cs typeface="Calibri"/>
                <a:sym typeface="Calibri"/>
              </a:rPr>
              <a:t>Each year, the school organises a supply of resources for students. We ask parents/caregivers to contribute $50 as a one-off donation. Once these items are paid for, parents are NOT expected to buy any items for use at school during the year as these are continually replaced. Standardisations of these resources ensure students receive the same resources for use in their classrooms. The Learning Resource Packs go directly to the classroom.</a:t>
            </a:r>
            <a:endParaRPr sz="3800">
              <a:latin typeface="Calibri"/>
              <a:ea typeface="Calibri"/>
              <a:cs typeface="Calibri"/>
              <a:sym typeface="Calibri"/>
            </a:endParaRPr>
          </a:p>
        </p:txBody>
      </p:sp>
      <p:sp>
        <p:nvSpPr>
          <p:cNvPr id="168" name="Google Shape;168;p19"/>
          <p:cNvSpPr/>
          <p:nvPr/>
        </p:nvSpPr>
        <p:spPr>
          <a:xfrm>
            <a:off x="0" y="-200"/>
            <a:ext cx="11134090" cy="10287000"/>
          </a:xfrm>
          <a:custGeom>
            <a:rect b="b" l="l" r="r" t="t"/>
            <a:pathLst>
              <a:path extrusionOk="0" h="10287000" w="11134090">
                <a:moveTo>
                  <a:pt x="11133800" y="0"/>
                </a:moveTo>
                <a:lnTo>
                  <a:pt x="846800" y="10286999"/>
                </a:lnTo>
                <a:lnTo>
                  <a:pt x="0" y="10286999"/>
                </a:lnTo>
                <a:lnTo>
                  <a:pt x="0" y="0"/>
                </a:lnTo>
                <a:lnTo>
                  <a:pt x="11133800" y="0"/>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69" name="Google Shape;169;p19"/>
          <p:cNvSpPr txBox="1"/>
          <p:nvPr>
            <p:ph type="title"/>
          </p:nvPr>
        </p:nvSpPr>
        <p:spPr>
          <a:xfrm>
            <a:off x="796000" y="631250"/>
            <a:ext cx="6219900" cy="2827200"/>
          </a:xfrm>
          <a:prstGeom prst="rect">
            <a:avLst/>
          </a:prstGeom>
          <a:noFill/>
          <a:ln>
            <a:noFill/>
          </a:ln>
        </p:spPr>
        <p:txBody>
          <a:bodyPr anchorCtr="0" anchor="t" bIns="0" lIns="0" spcFirstLastPara="1" rIns="0" wrap="square" tIns="107950">
            <a:spAutoFit/>
          </a:bodyPr>
          <a:lstStyle/>
          <a:p>
            <a:pPr indent="44450" lvl="0" marL="12700" marR="5080" rtl="0" algn="l">
              <a:lnSpc>
                <a:spcPct val="109090"/>
              </a:lnSpc>
              <a:spcBef>
                <a:spcPts val="0"/>
              </a:spcBef>
              <a:spcAft>
                <a:spcPts val="0"/>
              </a:spcAft>
              <a:buNone/>
            </a:pPr>
            <a:r>
              <a:rPr lang="en-US">
                <a:solidFill>
                  <a:srgbClr val="FFFFFF"/>
                </a:solidFill>
              </a:rPr>
              <a:t>LEARNING RESOURCE PACKS</a:t>
            </a:r>
            <a:endParaRPr>
              <a:solidFill>
                <a:srgbClr val="FFFFFF"/>
              </a:solidFill>
            </a:endParaRPr>
          </a:p>
        </p:txBody>
      </p:sp>
      <p:sp>
        <p:nvSpPr>
          <p:cNvPr id="170" name="Google Shape;170;p19"/>
          <p:cNvSpPr/>
          <p:nvPr/>
        </p:nvSpPr>
        <p:spPr>
          <a:xfrm>
            <a:off x="0" y="9452814"/>
            <a:ext cx="18288000" cy="834390"/>
          </a:xfrm>
          <a:custGeom>
            <a:rect b="b" l="l" r="r" t="t"/>
            <a:pathLst>
              <a:path extrusionOk="0" h="834390" w="18288000">
                <a:moveTo>
                  <a:pt x="18287998" y="833985"/>
                </a:moveTo>
                <a:lnTo>
                  <a:pt x="0" y="833985"/>
                </a:lnTo>
                <a:lnTo>
                  <a:pt x="0" y="0"/>
                </a:lnTo>
                <a:lnTo>
                  <a:pt x="18287998" y="0"/>
                </a:lnTo>
                <a:lnTo>
                  <a:pt x="18287998" y="833985"/>
                </a:lnTo>
                <a:close/>
              </a:path>
            </a:pathLst>
          </a:custGeom>
          <a:solidFill>
            <a:srgbClr val="FF161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74" name="Shape 174"/>
        <p:cNvGrpSpPr/>
        <p:nvPr/>
      </p:nvGrpSpPr>
      <p:grpSpPr>
        <a:xfrm>
          <a:off x="0" y="0"/>
          <a:ext cx="0" cy="0"/>
          <a:chOff x="0" y="0"/>
          <a:chExt cx="0" cy="0"/>
        </a:xfrm>
      </p:grpSpPr>
      <p:sp>
        <p:nvSpPr>
          <p:cNvPr id="175" name="Google Shape;175;p20"/>
          <p:cNvSpPr/>
          <p:nvPr/>
        </p:nvSpPr>
        <p:spPr>
          <a:xfrm>
            <a:off x="6583481" y="4"/>
            <a:ext cx="11704955" cy="10287000"/>
          </a:xfrm>
          <a:custGeom>
            <a:rect b="b" l="l" r="r" t="t"/>
            <a:pathLst>
              <a:path extrusionOk="0" h="10287000" w="11704955">
                <a:moveTo>
                  <a:pt x="10286996" y="10286996"/>
                </a:moveTo>
                <a:lnTo>
                  <a:pt x="0" y="0"/>
                </a:lnTo>
                <a:lnTo>
                  <a:pt x="11704516" y="0"/>
                </a:lnTo>
                <a:lnTo>
                  <a:pt x="11704516" y="10286996"/>
                </a:lnTo>
                <a:lnTo>
                  <a:pt x="10286996" y="10286996"/>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76" name="Google Shape;176;p20"/>
          <p:cNvSpPr txBox="1"/>
          <p:nvPr/>
        </p:nvSpPr>
        <p:spPr>
          <a:xfrm>
            <a:off x="464900" y="302300"/>
            <a:ext cx="6607500" cy="9064200"/>
          </a:xfrm>
          <a:prstGeom prst="rect">
            <a:avLst/>
          </a:prstGeom>
          <a:noFill/>
          <a:ln>
            <a:noFill/>
          </a:ln>
        </p:spPr>
        <p:txBody>
          <a:bodyPr anchorCtr="0" anchor="t" bIns="0" lIns="0" spcFirstLastPara="1" rIns="0" wrap="square" tIns="84450">
            <a:spAutoFit/>
          </a:bodyPr>
          <a:lstStyle/>
          <a:p>
            <a:pPr indent="0" lvl="0" marL="0" rtl="0" algn="l">
              <a:lnSpc>
                <a:spcPct val="150000"/>
              </a:lnSpc>
              <a:spcBef>
                <a:spcPts val="700"/>
              </a:spcBef>
              <a:spcAft>
                <a:spcPts val="0"/>
              </a:spcAft>
              <a:buNone/>
            </a:pPr>
            <a:r>
              <a:rPr lang="en-US" sz="3300">
                <a:solidFill>
                  <a:schemeClr val="dk1"/>
                </a:solidFill>
                <a:latin typeface="Calibri"/>
                <a:ea typeface="Calibri"/>
                <a:cs typeface="Calibri"/>
                <a:sym typeface="Calibri"/>
              </a:rPr>
              <a:t>The Uniform Shop is located in the hall and is run by P&amp;C volunteers. The usual hours are Monday 8.30 - 9 am and Friday 8.30 - 9.15 am.</a:t>
            </a:r>
            <a:endParaRPr sz="3300">
              <a:solidFill>
                <a:schemeClr val="dk1"/>
              </a:solidFill>
              <a:latin typeface="Calibri"/>
              <a:ea typeface="Calibri"/>
              <a:cs typeface="Calibri"/>
              <a:sym typeface="Calibri"/>
            </a:endParaRPr>
          </a:p>
          <a:p>
            <a:pPr indent="-438150" lvl="0" marL="457200" rtl="0" algn="l">
              <a:lnSpc>
                <a:spcPct val="150000"/>
              </a:lnSpc>
              <a:spcBef>
                <a:spcPts val="700"/>
              </a:spcBef>
              <a:spcAft>
                <a:spcPts val="0"/>
              </a:spcAft>
              <a:buClr>
                <a:schemeClr val="dk1"/>
              </a:buClr>
              <a:buSzPts val="3300"/>
              <a:buFont typeface="Calibri"/>
              <a:buChar char="●"/>
            </a:pPr>
            <a:r>
              <a:rPr lang="en-US" sz="3300">
                <a:solidFill>
                  <a:schemeClr val="dk1"/>
                </a:solidFill>
                <a:latin typeface="Calibri"/>
                <a:ea typeface="Calibri"/>
                <a:cs typeface="Calibri"/>
                <a:sym typeface="Calibri"/>
              </a:rPr>
              <a:t>Red polo shirt</a:t>
            </a:r>
            <a:endParaRPr sz="3300">
              <a:solidFill>
                <a:schemeClr val="dk1"/>
              </a:solidFill>
              <a:latin typeface="Calibri"/>
              <a:ea typeface="Calibri"/>
              <a:cs typeface="Calibri"/>
              <a:sym typeface="Calibri"/>
            </a:endParaRPr>
          </a:p>
          <a:p>
            <a:pPr indent="-438150" lvl="0" marL="457200" rtl="0" algn="l">
              <a:lnSpc>
                <a:spcPct val="150000"/>
              </a:lnSpc>
              <a:spcBef>
                <a:spcPts val="0"/>
              </a:spcBef>
              <a:spcAft>
                <a:spcPts val="0"/>
              </a:spcAft>
              <a:buClr>
                <a:schemeClr val="dk1"/>
              </a:buClr>
              <a:buSzPts val="3300"/>
              <a:buFont typeface="Calibri"/>
              <a:buChar char="●"/>
            </a:pPr>
            <a:r>
              <a:rPr lang="en-US" sz="3300">
                <a:solidFill>
                  <a:schemeClr val="dk1"/>
                </a:solidFill>
                <a:latin typeface="Calibri"/>
                <a:ea typeface="Calibri"/>
                <a:cs typeface="Calibri"/>
                <a:sym typeface="Calibri"/>
              </a:rPr>
              <a:t>Navy blue shorts/tracksuit pants</a:t>
            </a:r>
            <a:endParaRPr sz="3300">
              <a:solidFill>
                <a:schemeClr val="dk1"/>
              </a:solidFill>
              <a:latin typeface="Calibri"/>
              <a:ea typeface="Calibri"/>
              <a:cs typeface="Calibri"/>
              <a:sym typeface="Calibri"/>
            </a:endParaRPr>
          </a:p>
          <a:p>
            <a:pPr indent="-438150" lvl="0" marL="457200" rtl="0" algn="l">
              <a:lnSpc>
                <a:spcPct val="150000"/>
              </a:lnSpc>
              <a:spcBef>
                <a:spcPts val="0"/>
              </a:spcBef>
              <a:spcAft>
                <a:spcPts val="0"/>
              </a:spcAft>
              <a:buClr>
                <a:schemeClr val="dk1"/>
              </a:buClr>
              <a:buSzPts val="3300"/>
              <a:buFont typeface="Calibri"/>
              <a:buChar char="●"/>
            </a:pPr>
            <a:r>
              <a:rPr lang="en-US" sz="3300">
                <a:solidFill>
                  <a:schemeClr val="dk1"/>
                </a:solidFill>
                <a:latin typeface="Calibri"/>
                <a:ea typeface="Calibri"/>
                <a:cs typeface="Calibri"/>
                <a:sym typeface="Calibri"/>
              </a:rPr>
              <a:t>Navy blue check dress</a:t>
            </a:r>
            <a:endParaRPr sz="3300">
              <a:solidFill>
                <a:schemeClr val="dk1"/>
              </a:solidFill>
              <a:latin typeface="Calibri"/>
              <a:ea typeface="Calibri"/>
              <a:cs typeface="Calibri"/>
              <a:sym typeface="Calibri"/>
            </a:endParaRPr>
          </a:p>
          <a:p>
            <a:pPr indent="-438150" lvl="0" marL="457200" rtl="0" algn="l">
              <a:lnSpc>
                <a:spcPct val="150000"/>
              </a:lnSpc>
              <a:spcBef>
                <a:spcPts val="0"/>
              </a:spcBef>
              <a:spcAft>
                <a:spcPts val="0"/>
              </a:spcAft>
              <a:buClr>
                <a:schemeClr val="dk1"/>
              </a:buClr>
              <a:buSzPts val="3300"/>
              <a:buFont typeface="Calibri"/>
              <a:buChar char="●"/>
            </a:pPr>
            <a:r>
              <a:rPr lang="en-US" sz="3300">
                <a:solidFill>
                  <a:schemeClr val="dk1"/>
                </a:solidFill>
                <a:latin typeface="Calibri"/>
                <a:ea typeface="Calibri"/>
                <a:cs typeface="Calibri"/>
                <a:sym typeface="Calibri"/>
              </a:rPr>
              <a:t>Navy blue jacket</a:t>
            </a:r>
            <a:endParaRPr sz="3300">
              <a:solidFill>
                <a:schemeClr val="dk1"/>
              </a:solidFill>
              <a:latin typeface="Calibri"/>
              <a:ea typeface="Calibri"/>
              <a:cs typeface="Calibri"/>
              <a:sym typeface="Calibri"/>
            </a:endParaRPr>
          </a:p>
          <a:p>
            <a:pPr indent="-438150" lvl="0" marL="457200" rtl="0" algn="l">
              <a:lnSpc>
                <a:spcPct val="150000"/>
              </a:lnSpc>
              <a:spcBef>
                <a:spcPts val="0"/>
              </a:spcBef>
              <a:spcAft>
                <a:spcPts val="0"/>
              </a:spcAft>
              <a:buClr>
                <a:schemeClr val="dk1"/>
              </a:buClr>
              <a:buSzPts val="3300"/>
              <a:buFont typeface="Calibri"/>
              <a:buChar char="●"/>
            </a:pPr>
            <a:r>
              <a:rPr lang="en-US" sz="3300">
                <a:solidFill>
                  <a:schemeClr val="dk1"/>
                </a:solidFill>
                <a:latin typeface="Calibri"/>
                <a:ea typeface="Calibri"/>
                <a:cs typeface="Calibri"/>
                <a:sym typeface="Calibri"/>
              </a:rPr>
              <a:t>Senior jacket</a:t>
            </a:r>
            <a:endParaRPr sz="3300">
              <a:solidFill>
                <a:schemeClr val="dk1"/>
              </a:solidFill>
              <a:latin typeface="Calibri"/>
              <a:ea typeface="Calibri"/>
              <a:cs typeface="Calibri"/>
              <a:sym typeface="Calibri"/>
            </a:endParaRPr>
          </a:p>
          <a:p>
            <a:pPr indent="-438150" lvl="0" marL="457200" rtl="0" algn="l">
              <a:lnSpc>
                <a:spcPct val="150000"/>
              </a:lnSpc>
              <a:spcBef>
                <a:spcPts val="0"/>
              </a:spcBef>
              <a:spcAft>
                <a:spcPts val="0"/>
              </a:spcAft>
              <a:buClr>
                <a:schemeClr val="dk1"/>
              </a:buClr>
              <a:buSzPts val="3300"/>
              <a:buFont typeface="Calibri"/>
              <a:buChar char="●"/>
            </a:pPr>
            <a:r>
              <a:rPr lang="en-US" sz="3300">
                <a:solidFill>
                  <a:schemeClr val="dk1"/>
                </a:solidFill>
                <a:latin typeface="Calibri"/>
                <a:ea typeface="Calibri"/>
                <a:cs typeface="Calibri"/>
                <a:sym typeface="Calibri"/>
              </a:rPr>
              <a:t>Navy blue socks</a:t>
            </a:r>
            <a:endParaRPr sz="3300">
              <a:solidFill>
                <a:schemeClr val="dk1"/>
              </a:solidFill>
              <a:latin typeface="Calibri"/>
              <a:ea typeface="Calibri"/>
              <a:cs typeface="Calibri"/>
              <a:sym typeface="Calibri"/>
            </a:endParaRPr>
          </a:p>
          <a:p>
            <a:pPr indent="-438150" lvl="0" marL="457200" rtl="0" algn="l">
              <a:lnSpc>
                <a:spcPct val="150000"/>
              </a:lnSpc>
              <a:spcBef>
                <a:spcPts val="0"/>
              </a:spcBef>
              <a:spcAft>
                <a:spcPts val="0"/>
              </a:spcAft>
              <a:buClr>
                <a:schemeClr val="dk1"/>
              </a:buClr>
              <a:buSzPts val="3300"/>
              <a:buFont typeface="Calibri"/>
              <a:buChar char="●"/>
            </a:pPr>
            <a:r>
              <a:rPr lang="en-US" sz="3300">
                <a:solidFill>
                  <a:schemeClr val="dk1"/>
                </a:solidFill>
                <a:latin typeface="Calibri"/>
                <a:ea typeface="Calibri"/>
                <a:cs typeface="Calibri"/>
                <a:sym typeface="Calibri"/>
              </a:rPr>
              <a:t>Black shoes</a:t>
            </a:r>
            <a:endParaRPr sz="3300">
              <a:solidFill>
                <a:schemeClr val="dk1"/>
              </a:solidFill>
              <a:latin typeface="Calibri"/>
              <a:ea typeface="Calibri"/>
              <a:cs typeface="Calibri"/>
              <a:sym typeface="Calibri"/>
            </a:endParaRPr>
          </a:p>
          <a:p>
            <a:pPr indent="-438150" lvl="0" marL="457200" rtl="0" algn="l">
              <a:lnSpc>
                <a:spcPct val="150000"/>
              </a:lnSpc>
              <a:spcBef>
                <a:spcPts val="0"/>
              </a:spcBef>
              <a:spcAft>
                <a:spcPts val="0"/>
              </a:spcAft>
              <a:buClr>
                <a:schemeClr val="dk1"/>
              </a:buClr>
              <a:buSzPts val="3300"/>
              <a:buFont typeface="Calibri"/>
              <a:buChar char="●"/>
            </a:pPr>
            <a:r>
              <a:rPr lang="en-US" sz="3300">
                <a:solidFill>
                  <a:schemeClr val="dk1"/>
                </a:solidFill>
                <a:latin typeface="Calibri"/>
                <a:ea typeface="Calibri"/>
                <a:cs typeface="Calibri"/>
                <a:sym typeface="Calibri"/>
              </a:rPr>
              <a:t>Hat</a:t>
            </a:r>
            <a:endParaRPr sz="3300">
              <a:solidFill>
                <a:schemeClr val="dk1"/>
              </a:solidFill>
              <a:latin typeface="Calibri"/>
              <a:ea typeface="Calibri"/>
              <a:cs typeface="Calibri"/>
              <a:sym typeface="Calibri"/>
            </a:endParaRPr>
          </a:p>
        </p:txBody>
      </p:sp>
      <p:sp>
        <p:nvSpPr>
          <p:cNvPr id="177" name="Google Shape;177;p20"/>
          <p:cNvSpPr/>
          <p:nvPr/>
        </p:nvSpPr>
        <p:spPr>
          <a:xfrm>
            <a:off x="0" y="9456190"/>
            <a:ext cx="18288000" cy="831215"/>
          </a:xfrm>
          <a:custGeom>
            <a:rect b="b" l="l" r="r" t="t"/>
            <a:pathLst>
              <a:path extrusionOk="0" h="831215" w="18288000">
                <a:moveTo>
                  <a:pt x="18287998" y="830809"/>
                </a:moveTo>
                <a:lnTo>
                  <a:pt x="0" y="830809"/>
                </a:lnTo>
                <a:lnTo>
                  <a:pt x="0" y="0"/>
                </a:lnTo>
                <a:lnTo>
                  <a:pt x="18287998" y="0"/>
                </a:lnTo>
                <a:lnTo>
                  <a:pt x="18287998" y="830809"/>
                </a:lnTo>
                <a:close/>
              </a:path>
            </a:pathLst>
          </a:custGeom>
          <a:solidFill>
            <a:srgbClr val="FF161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78" name="Google Shape;178;p20"/>
          <p:cNvSpPr txBox="1"/>
          <p:nvPr>
            <p:ph type="title"/>
          </p:nvPr>
        </p:nvSpPr>
        <p:spPr>
          <a:xfrm>
            <a:off x="10409450" y="692475"/>
            <a:ext cx="7011000" cy="963300"/>
          </a:xfrm>
          <a:prstGeom prst="rect">
            <a:avLst/>
          </a:prstGeom>
          <a:noFill/>
          <a:ln>
            <a:noFill/>
          </a:ln>
        </p:spPr>
        <p:txBody>
          <a:bodyPr anchorCtr="0" anchor="t" bIns="0" lIns="0" spcFirstLastPara="1" rIns="0" wrap="square" tIns="107950">
            <a:spAutoFit/>
          </a:bodyPr>
          <a:lstStyle/>
          <a:p>
            <a:pPr indent="44450" lvl="0" marL="12700" marR="5080" rtl="0" algn="r">
              <a:lnSpc>
                <a:spcPct val="109090"/>
              </a:lnSpc>
              <a:spcBef>
                <a:spcPts val="0"/>
              </a:spcBef>
              <a:spcAft>
                <a:spcPts val="0"/>
              </a:spcAft>
              <a:buNone/>
            </a:pPr>
            <a:r>
              <a:rPr lang="en-US">
                <a:solidFill>
                  <a:srgbClr val="FFFFFF"/>
                </a:solidFill>
              </a:rPr>
              <a:t>UNIFORM</a:t>
            </a:r>
            <a:endParaRPr>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82" name="Shape 182"/>
        <p:cNvGrpSpPr/>
        <p:nvPr/>
      </p:nvGrpSpPr>
      <p:grpSpPr>
        <a:xfrm>
          <a:off x="0" y="0"/>
          <a:ext cx="0" cy="0"/>
          <a:chOff x="0" y="0"/>
          <a:chExt cx="0" cy="0"/>
        </a:xfrm>
      </p:grpSpPr>
      <p:sp>
        <p:nvSpPr>
          <p:cNvPr id="183" name="Google Shape;183;p21"/>
          <p:cNvSpPr txBox="1"/>
          <p:nvPr/>
        </p:nvSpPr>
        <p:spPr>
          <a:xfrm>
            <a:off x="348725" y="9687350"/>
            <a:ext cx="2223000" cy="3822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2400">
                <a:solidFill>
                  <a:srgbClr val="FAFAF5"/>
                </a:solidFill>
              </a:rPr>
              <a:t>YEAR 1</a:t>
            </a:r>
            <a:endParaRPr b="1" sz="2400"/>
          </a:p>
        </p:txBody>
      </p:sp>
      <p:sp>
        <p:nvSpPr>
          <p:cNvPr id="184" name="Google Shape;184;p21"/>
          <p:cNvSpPr/>
          <p:nvPr/>
        </p:nvSpPr>
        <p:spPr>
          <a:xfrm>
            <a:off x="0" y="-200"/>
            <a:ext cx="11134090" cy="10287000"/>
          </a:xfrm>
          <a:custGeom>
            <a:rect b="b" l="l" r="r" t="t"/>
            <a:pathLst>
              <a:path extrusionOk="0" h="10287000" w="11134090">
                <a:moveTo>
                  <a:pt x="11133800" y="0"/>
                </a:moveTo>
                <a:lnTo>
                  <a:pt x="846800" y="10286999"/>
                </a:lnTo>
                <a:lnTo>
                  <a:pt x="0" y="10286999"/>
                </a:lnTo>
                <a:lnTo>
                  <a:pt x="0" y="0"/>
                </a:lnTo>
                <a:lnTo>
                  <a:pt x="11133800" y="0"/>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85" name="Google Shape;185;p21"/>
          <p:cNvSpPr txBox="1"/>
          <p:nvPr>
            <p:ph type="title"/>
          </p:nvPr>
        </p:nvSpPr>
        <p:spPr>
          <a:xfrm>
            <a:off x="796000" y="631250"/>
            <a:ext cx="6219900" cy="963300"/>
          </a:xfrm>
          <a:prstGeom prst="rect">
            <a:avLst/>
          </a:prstGeom>
          <a:noFill/>
          <a:ln>
            <a:noFill/>
          </a:ln>
        </p:spPr>
        <p:txBody>
          <a:bodyPr anchorCtr="0" anchor="t" bIns="0" lIns="0" spcFirstLastPara="1" rIns="0" wrap="square" tIns="107950">
            <a:spAutoFit/>
          </a:bodyPr>
          <a:lstStyle/>
          <a:p>
            <a:pPr indent="44450" lvl="0" marL="12700" marR="5080" rtl="0" algn="l">
              <a:lnSpc>
                <a:spcPct val="109090"/>
              </a:lnSpc>
              <a:spcBef>
                <a:spcPts val="0"/>
              </a:spcBef>
              <a:spcAft>
                <a:spcPts val="0"/>
              </a:spcAft>
              <a:buNone/>
            </a:pPr>
            <a:r>
              <a:rPr lang="en-US">
                <a:solidFill>
                  <a:srgbClr val="FFFFFF"/>
                </a:solidFill>
              </a:rPr>
              <a:t>HEALTH</a:t>
            </a:r>
            <a:endParaRPr>
              <a:solidFill>
                <a:srgbClr val="FFFFFF"/>
              </a:solidFill>
            </a:endParaRPr>
          </a:p>
        </p:txBody>
      </p:sp>
      <p:sp>
        <p:nvSpPr>
          <p:cNvPr id="186" name="Google Shape;186;p21"/>
          <p:cNvSpPr/>
          <p:nvPr/>
        </p:nvSpPr>
        <p:spPr>
          <a:xfrm>
            <a:off x="0" y="9452814"/>
            <a:ext cx="18288000" cy="834390"/>
          </a:xfrm>
          <a:custGeom>
            <a:rect b="b" l="l" r="r" t="t"/>
            <a:pathLst>
              <a:path extrusionOk="0" h="834390" w="18288000">
                <a:moveTo>
                  <a:pt x="18287998" y="833985"/>
                </a:moveTo>
                <a:lnTo>
                  <a:pt x="0" y="833985"/>
                </a:lnTo>
                <a:lnTo>
                  <a:pt x="0" y="0"/>
                </a:lnTo>
                <a:lnTo>
                  <a:pt x="18287998" y="0"/>
                </a:lnTo>
                <a:lnTo>
                  <a:pt x="18287998" y="833985"/>
                </a:lnTo>
                <a:close/>
              </a:path>
            </a:pathLst>
          </a:custGeom>
          <a:solidFill>
            <a:srgbClr val="FF161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87" name="Google Shape;187;p21"/>
          <p:cNvSpPr txBox="1"/>
          <p:nvPr/>
        </p:nvSpPr>
        <p:spPr>
          <a:xfrm>
            <a:off x="8572500" y="2290800"/>
            <a:ext cx="9057300" cy="6998100"/>
          </a:xfrm>
          <a:prstGeom prst="rect">
            <a:avLst/>
          </a:prstGeom>
          <a:noFill/>
          <a:ln>
            <a:noFill/>
          </a:ln>
        </p:spPr>
        <p:txBody>
          <a:bodyPr anchorCtr="0" anchor="t" bIns="91425" lIns="91425" spcFirstLastPara="1" rIns="91425" wrap="square" tIns="91425">
            <a:spAutoFit/>
          </a:bodyPr>
          <a:lstStyle/>
          <a:p>
            <a:pPr indent="0" lvl="0" marL="12700" marR="6350" rtl="0" algn="r">
              <a:lnSpc>
                <a:spcPct val="115000"/>
              </a:lnSpc>
              <a:spcBef>
                <a:spcPts val="0"/>
              </a:spcBef>
              <a:spcAft>
                <a:spcPts val="0"/>
              </a:spcAft>
              <a:buNone/>
            </a:pPr>
            <a:r>
              <a:rPr lang="en-US" sz="3900">
                <a:solidFill>
                  <a:schemeClr val="dk1"/>
                </a:solidFill>
                <a:latin typeface="Calibri"/>
                <a:ea typeface="Calibri"/>
                <a:cs typeface="Calibri"/>
                <a:sym typeface="Calibri"/>
              </a:rPr>
              <a:t>An </a:t>
            </a:r>
            <a:r>
              <a:rPr lang="en-US" sz="3900" u="sng">
                <a:solidFill>
                  <a:schemeClr val="dk1"/>
                </a:solidFill>
                <a:latin typeface="Calibri"/>
                <a:ea typeface="Calibri"/>
                <a:cs typeface="Calibri"/>
                <a:sym typeface="Calibri"/>
              </a:rPr>
              <a:t>individual health care plan</a:t>
            </a:r>
            <a:r>
              <a:rPr lang="en-US" sz="3900">
                <a:solidFill>
                  <a:schemeClr val="dk1"/>
                </a:solidFill>
                <a:latin typeface="Calibri"/>
                <a:ea typeface="Calibri"/>
                <a:cs typeface="Calibri"/>
                <a:sym typeface="Calibri"/>
              </a:rPr>
              <a:t> must always be developed in consultation with the Principal (nominee) and where appropriate, the family medical practitioner for:</a:t>
            </a:r>
            <a:endParaRPr sz="3900">
              <a:solidFill>
                <a:schemeClr val="dk1"/>
              </a:solidFill>
              <a:latin typeface="Calibri"/>
              <a:ea typeface="Calibri"/>
              <a:cs typeface="Calibri"/>
              <a:sym typeface="Calibri"/>
            </a:endParaRPr>
          </a:p>
          <a:p>
            <a:pPr indent="-476250" lvl="0" marL="457200" marR="6350" rtl="0" algn="r">
              <a:lnSpc>
                <a:spcPct val="115000"/>
              </a:lnSpc>
              <a:spcBef>
                <a:spcPts val="0"/>
              </a:spcBef>
              <a:spcAft>
                <a:spcPts val="0"/>
              </a:spcAft>
              <a:buClr>
                <a:schemeClr val="dk1"/>
              </a:buClr>
              <a:buSzPts val="3900"/>
              <a:buFont typeface="Calibri"/>
              <a:buChar char="●"/>
            </a:pPr>
            <a:r>
              <a:rPr lang="en-US" sz="3900">
                <a:solidFill>
                  <a:schemeClr val="dk1"/>
                </a:solidFill>
                <a:latin typeface="Calibri"/>
                <a:ea typeface="Calibri"/>
                <a:cs typeface="Calibri"/>
                <a:sym typeface="Calibri"/>
              </a:rPr>
              <a:t>severe asthma, type 1 diabetes, epilepsy and anaphylaxis;</a:t>
            </a:r>
            <a:endParaRPr sz="3900">
              <a:solidFill>
                <a:schemeClr val="dk1"/>
              </a:solidFill>
              <a:latin typeface="Calibri"/>
              <a:ea typeface="Calibri"/>
              <a:cs typeface="Calibri"/>
              <a:sym typeface="Calibri"/>
            </a:endParaRPr>
          </a:p>
          <a:p>
            <a:pPr indent="-476250" lvl="0" marL="457200" marR="6350" rtl="0" algn="r">
              <a:lnSpc>
                <a:spcPct val="115000"/>
              </a:lnSpc>
              <a:spcBef>
                <a:spcPts val="0"/>
              </a:spcBef>
              <a:spcAft>
                <a:spcPts val="0"/>
              </a:spcAft>
              <a:buClr>
                <a:schemeClr val="dk1"/>
              </a:buClr>
              <a:buSzPts val="3900"/>
              <a:buFont typeface="Calibri"/>
              <a:buChar char="●"/>
            </a:pPr>
            <a:r>
              <a:rPr lang="en-US" sz="3900">
                <a:solidFill>
                  <a:schemeClr val="dk1"/>
                </a:solidFill>
                <a:latin typeface="Calibri"/>
                <a:ea typeface="Calibri"/>
                <a:cs typeface="Calibri"/>
                <a:sym typeface="Calibri"/>
              </a:rPr>
              <a:t>any student who is diagnosed as being at risk of an emergency reaction;</a:t>
            </a:r>
            <a:endParaRPr sz="3900">
              <a:solidFill>
                <a:schemeClr val="dk1"/>
              </a:solidFill>
              <a:latin typeface="Calibri"/>
              <a:ea typeface="Calibri"/>
              <a:cs typeface="Calibri"/>
              <a:sym typeface="Calibri"/>
            </a:endParaRPr>
          </a:p>
          <a:p>
            <a:pPr indent="-476250" lvl="0" marL="457200" marR="6350" rtl="0" algn="r">
              <a:lnSpc>
                <a:spcPct val="115000"/>
              </a:lnSpc>
              <a:spcBef>
                <a:spcPts val="0"/>
              </a:spcBef>
              <a:spcAft>
                <a:spcPts val="0"/>
              </a:spcAft>
              <a:buClr>
                <a:schemeClr val="dk1"/>
              </a:buClr>
              <a:buSzPts val="3900"/>
              <a:buFont typeface="Calibri"/>
              <a:buChar char="●"/>
            </a:pPr>
            <a:r>
              <a:rPr lang="en-US" sz="3900">
                <a:solidFill>
                  <a:schemeClr val="dk1"/>
                </a:solidFill>
                <a:latin typeface="Calibri"/>
                <a:ea typeface="Calibri"/>
                <a:cs typeface="Calibri"/>
                <a:sym typeface="Calibri"/>
              </a:rPr>
              <a:t>any student who requires the administration of health care procedures.</a:t>
            </a:r>
            <a:endParaRPr sz="3900">
              <a:latin typeface="Calibri"/>
              <a:ea typeface="Calibri"/>
              <a:cs typeface="Calibri"/>
              <a:sym typeface="Calibri"/>
            </a:endParaRPr>
          </a:p>
        </p:txBody>
      </p:sp>
      <p:sp>
        <p:nvSpPr>
          <p:cNvPr id="188" name="Google Shape;188;p21"/>
          <p:cNvSpPr/>
          <p:nvPr/>
        </p:nvSpPr>
        <p:spPr>
          <a:xfrm>
            <a:off x="16686717" y="1980915"/>
            <a:ext cx="942975" cy="152400"/>
          </a:xfrm>
          <a:custGeom>
            <a:rect b="b" l="l" r="r" t="t"/>
            <a:pathLst>
              <a:path extrusionOk="0" h="152400" w="942975">
                <a:moveTo>
                  <a:pt x="942974" y="152399"/>
                </a:moveTo>
                <a:lnTo>
                  <a:pt x="0" y="152399"/>
                </a:lnTo>
                <a:lnTo>
                  <a:pt x="0" y="0"/>
                </a:lnTo>
                <a:lnTo>
                  <a:pt x="942974" y="0"/>
                </a:lnTo>
                <a:lnTo>
                  <a:pt x="942974" y="152399"/>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89" name="Google Shape;189;p21"/>
          <p:cNvSpPr txBox="1"/>
          <p:nvPr/>
        </p:nvSpPr>
        <p:spPr>
          <a:xfrm>
            <a:off x="11134100" y="402350"/>
            <a:ext cx="6495600" cy="1421100"/>
          </a:xfrm>
          <a:prstGeom prst="rect">
            <a:avLst/>
          </a:prstGeom>
          <a:noFill/>
          <a:ln>
            <a:noFill/>
          </a:ln>
        </p:spPr>
        <p:txBody>
          <a:bodyPr anchorCtr="0" anchor="t" bIns="0" lIns="0" spcFirstLastPara="1" rIns="0" wrap="square" tIns="104125">
            <a:spAutoFit/>
          </a:bodyPr>
          <a:lstStyle/>
          <a:p>
            <a:pPr indent="454025" lvl="0" marL="12700" marR="5080" rtl="0" algn="r">
              <a:lnSpc>
                <a:spcPct val="103571"/>
              </a:lnSpc>
              <a:spcBef>
                <a:spcPts val="0"/>
              </a:spcBef>
              <a:spcAft>
                <a:spcPts val="0"/>
              </a:spcAft>
              <a:buNone/>
            </a:pPr>
            <a:r>
              <a:rPr b="1" lang="en-US" sz="4200">
                <a:solidFill>
                  <a:srgbClr val="FF1616"/>
                </a:solidFill>
                <a:latin typeface="Gill Sans"/>
                <a:ea typeface="Gill Sans"/>
                <a:cs typeface="Gill Sans"/>
                <a:sym typeface="Gill Sans"/>
              </a:rPr>
              <a:t>ALLERGIES AND HEALTH CARE PLANS</a:t>
            </a:r>
            <a:endParaRPr sz="4200">
              <a:latin typeface="Gill Sans"/>
              <a:ea typeface="Gill Sans"/>
              <a:cs typeface="Gill Sans"/>
              <a:sym typeface="Gill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93" name="Shape 193"/>
        <p:cNvGrpSpPr/>
        <p:nvPr/>
      </p:nvGrpSpPr>
      <p:grpSpPr>
        <a:xfrm>
          <a:off x="0" y="0"/>
          <a:ext cx="0" cy="0"/>
          <a:chOff x="0" y="0"/>
          <a:chExt cx="0" cy="0"/>
        </a:xfrm>
      </p:grpSpPr>
      <p:sp>
        <p:nvSpPr>
          <p:cNvPr id="194" name="Google Shape;194;p22"/>
          <p:cNvSpPr/>
          <p:nvPr/>
        </p:nvSpPr>
        <p:spPr>
          <a:xfrm>
            <a:off x="0" y="0"/>
            <a:ext cx="18288000" cy="10287000"/>
          </a:xfrm>
          <a:custGeom>
            <a:rect b="b" l="l" r="r" t="t"/>
            <a:pathLst>
              <a:path extrusionOk="0" h="10287000" w="18288000">
                <a:moveTo>
                  <a:pt x="18287998" y="10286999"/>
                </a:moveTo>
                <a:lnTo>
                  <a:pt x="0" y="10286999"/>
                </a:lnTo>
                <a:lnTo>
                  <a:pt x="0" y="0"/>
                </a:lnTo>
                <a:lnTo>
                  <a:pt x="18287998" y="0"/>
                </a:lnTo>
                <a:lnTo>
                  <a:pt x="18287998" y="10286999"/>
                </a:lnTo>
                <a:close/>
              </a:path>
            </a:pathLst>
          </a:custGeom>
          <a:solidFill>
            <a:srgbClr val="FF161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95" name="Google Shape;195;p22"/>
          <p:cNvSpPr txBox="1"/>
          <p:nvPr/>
        </p:nvSpPr>
        <p:spPr>
          <a:xfrm>
            <a:off x="6245675" y="4316875"/>
            <a:ext cx="11463900" cy="4781400"/>
          </a:xfrm>
          <a:prstGeom prst="rect">
            <a:avLst/>
          </a:prstGeom>
          <a:noFill/>
          <a:ln>
            <a:noFill/>
          </a:ln>
        </p:spPr>
        <p:txBody>
          <a:bodyPr anchorCtr="0" anchor="t" bIns="0" lIns="0" spcFirstLastPara="1" rIns="0" wrap="square" tIns="228600">
            <a:spAutoFit/>
          </a:bodyPr>
          <a:lstStyle/>
          <a:p>
            <a:pPr indent="0" lvl="0" marL="1294765" marR="0" rtl="0" algn="r">
              <a:lnSpc>
                <a:spcPct val="100000"/>
              </a:lnSpc>
              <a:spcBef>
                <a:spcPts val="1265"/>
              </a:spcBef>
              <a:spcAft>
                <a:spcPts val="0"/>
              </a:spcAft>
              <a:buNone/>
            </a:pPr>
            <a:r>
              <a:rPr b="1" lang="en-US" sz="10400">
                <a:solidFill>
                  <a:srgbClr val="FAFAF5"/>
                </a:solidFill>
                <a:latin typeface="Gill Sans"/>
                <a:ea typeface="Gill Sans"/>
                <a:cs typeface="Gill Sans"/>
                <a:sym typeface="Gill Sans"/>
              </a:rPr>
              <a:t>THANK YOU!</a:t>
            </a:r>
            <a:endParaRPr b="1" sz="10400">
              <a:solidFill>
                <a:srgbClr val="FAFAF5"/>
              </a:solidFill>
              <a:latin typeface="Gill Sans"/>
              <a:ea typeface="Gill Sans"/>
              <a:cs typeface="Gill Sans"/>
              <a:sym typeface="Gill Sans"/>
            </a:endParaRPr>
          </a:p>
          <a:p>
            <a:pPr indent="0" lvl="0" marL="1294765" rtl="0" algn="r">
              <a:spcBef>
                <a:spcPts val="1265"/>
              </a:spcBef>
              <a:spcAft>
                <a:spcPts val="0"/>
              </a:spcAft>
              <a:buNone/>
            </a:pPr>
            <a:r>
              <a:t/>
            </a:r>
            <a:endParaRPr b="1" sz="4000">
              <a:solidFill>
                <a:srgbClr val="FAFAF5"/>
              </a:solidFill>
              <a:latin typeface="Gill Sans"/>
              <a:ea typeface="Gill Sans"/>
              <a:cs typeface="Gill Sans"/>
              <a:sym typeface="Gill Sans"/>
            </a:endParaRPr>
          </a:p>
          <a:p>
            <a:pPr indent="0" lvl="0" marL="1294765" rtl="0" algn="r">
              <a:spcBef>
                <a:spcPts val="1265"/>
              </a:spcBef>
              <a:spcAft>
                <a:spcPts val="0"/>
              </a:spcAft>
              <a:buNone/>
            </a:pPr>
            <a:r>
              <a:rPr b="1" lang="en-US" sz="4000">
                <a:solidFill>
                  <a:srgbClr val="FAFAF5"/>
                </a:solidFill>
                <a:latin typeface="Gill Sans"/>
                <a:ea typeface="Gill Sans"/>
                <a:cs typeface="Gill Sans"/>
                <a:sym typeface="Gill Sans"/>
              </a:rPr>
              <a:t>Please contact the office if you would like to speak to your child’s classroom teacher:</a:t>
            </a:r>
            <a:endParaRPr b="1" sz="4000">
              <a:solidFill>
                <a:srgbClr val="FAFAF5"/>
              </a:solidFill>
              <a:latin typeface="Gill Sans"/>
              <a:ea typeface="Gill Sans"/>
              <a:cs typeface="Gill Sans"/>
              <a:sym typeface="Gill Sans"/>
            </a:endParaRPr>
          </a:p>
          <a:p>
            <a:pPr indent="0" lvl="0" marL="1294765" rtl="0" algn="r">
              <a:spcBef>
                <a:spcPts val="1265"/>
              </a:spcBef>
              <a:spcAft>
                <a:spcPts val="0"/>
              </a:spcAft>
              <a:buNone/>
            </a:pPr>
            <a:r>
              <a:rPr b="1" lang="en-US" sz="4000">
                <a:solidFill>
                  <a:srgbClr val="FAFAF5"/>
                </a:solidFill>
                <a:latin typeface="Gill Sans"/>
                <a:ea typeface="Gill Sans"/>
                <a:cs typeface="Gill Sans"/>
                <a:sym typeface="Gill Sans"/>
              </a:rPr>
              <a:t>9832 8555 or via the school email address.</a:t>
            </a:r>
            <a:endParaRPr b="1" sz="10400">
              <a:solidFill>
                <a:srgbClr val="FAFAF5"/>
              </a:solidFill>
              <a:latin typeface="Gill Sans"/>
              <a:ea typeface="Gill Sans"/>
              <a:cs typeface="Gill Sans"/>
              <a:sym typeface="Gill Sans"/>
            </a:endParaRPr>
          </a:p>
        </p:txBody>
      </p:sp>
      <p:sp>
        <p:nvSpPr>
          <p:cNvPr id="196" name="Google Shape;196;p22"/>
          <p:cNvSpPr/>
          <p:nvPr/>
        </p:nvSpPr>
        <p:spPr>
          <a:xfrm>
            <a:off x="0" y="0"/>
            <a:ext cx="12701270" cy="10287000"/>
          </a:xfrm>
          <a:custGeom>
            <a:rect b="b" l="l" r="r" t="t"/>
            <a:pathLst>
              <a:path extrusionOk="0" h="10287000" w="12701270">
                <a:moveTo>
                  <a:pt x="3370011" y="9330671"/>
                </a:moveTo>
                <a:lnTo>
                  <a:pt x="2413682" y="10287000"/>
                </a:lnTo>
                <a:lnTo>
                  <a:pt x="0" y="10287000"/>
                </a:lnTo>
                <a:lnTo>
                  <a:pt x="0" y="0"/>
                </a:lnTo>
                <a:lnTo>
                  <a:pt x="12700683" y="0"/>
                </a:lnTo>
                <a:lnTo>
                  <a:pt x="3370011" y="9330671"/>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97" name="Google Shape;197;p22"/>
          <p:cNvSpPr/>
          <p:nvPr/>
        </p:nvSpPr>
        <p:spPr>
          <a:xfrm>
            <a:off x="9184819" y="6245678"/>
            <a:ext cx="8424982" cy="138232"/>
          </a:xfrm>
          <a:custGeom>
            <a:rect b="b" l="l" r="r" t="t"/>
            <a:pathLst>
              <a:path extrusionOk="0" h="85725" w="4905375">
                <a:moveTo>
                  <a:pt x="4905374" y="85724"/>
                </a:moveTo>
                <a:lnTo>
                  <a:pt x="0" y="85724"/>
                </a:lnTo>
                <a:lnTo>
                  <a:pt x="0" y="0"/>
                </a:lnTo>
                <a:lnTo>
                  <a:pt x="4905374" y="0"/>
                </a:lnTo>
                <a:lnTo>
                  <a:pt x="4905374" y="85724"/>
                </a:lnTo>
                <a:close/>
              </a:path>
            </a:pathLst>
          </a:custGeom>
          <a:solidFill>
            <a:srgbClr val="FAFAF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pic>
        <p:nvPicPr>
          <p:cNvPr id="198" name="Google Shape;198;p22"/>
          <p:cNvPicPr preferRelativeResize="0"/>
          <p:nvPr/>
        </p:nvPicPr>
        <p:blipFill>
          <a:blip r:embed="rId3">
            <a:alphaModFix/>
          </a:blip>
          <a:stretch>
            <a:fillRect/>
          </a:stretch>
        </p:blipFill>
        <p:spPr>
          <a:xfrm>
            <a:off x="152400" y="152400"/>
            <a:ext cx="7381500" cy="49298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6" name="Shape 56"/>
        <p:cNvGrpSpPr/>
        <p:nvPr/>
      </p:nvGrpSpPr>
      <p:grpSpPr>
        <a:xfrm>
          <a:off x="0" y="0"/>
          <a:ext cx="0" cy="0"/>
          <a:chOff x="0" y="0"/>
          <a:chExt cx="0" cy="0"/>
        </a:xfrm>
      </p:grpSpPr>
      <p:sp>
        <p:nvSpPr>
          <p:cNvPr id="57" name="Google Shape;57;p8"/>
          <p:cNvSpPr txBox="1"/>
          <p:nvPr/>
        </p:nvSpPr>
        <p:spPr>
          <a:xfrm>
            <a:off x="348725" y="9687350"/>
            <a:ext cx="2223000" cy="3822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2400">
                <a:solidFill>
                  <a:srgbClr val="FAFAF5"/>
                </a:solidFill>
              </a:rPr>
              <a:t>YEAR 1</a:t>
            </a:r>
            <a:endParaRPr b="1" sz="2400"/>
          </a:p>
        </p:txBody>
      </p:sp>
      <p:sp>
        <p:nvSpPr>
          <p:cNvPr id="58" name="Google Shape;58;p8"/>
          <p:cNvSpPr txBox="1"/>
          <p:nvPr/>
        </p:nvSpPr>
        <p:spPr>
          <a:xfrm>
            <a:off x="5327200" y="3337150"/>
            <a:ext cx="11945100" cy="5246100"/>
          </a:xfrm>
          <a:prstGeom prst="rect">
            <a:avLst/>
          </a:prstGeom>
          <a:noFill/>
          <a:ln>
            <a:noFill/>
          </a:ln>
        </p:spPr>
        <p:txBody>
          <a:bodyPr anchorCtr="0" anchor="t" bIns="0" lIns="0" spcFirstLastPara="1" rIns="0" wrap="square" tIns="12700">
            <a:spAutoFit/>
          </a:bodyPr>
          <a:lstStyle/>
          <a:p>
            <a:pPr indent="-647065" lvl="0" marL="659130" marR="5080" rtl="0" algn="r">
              <a:lnSpc>
                <a:spcPct val="150000"/>
              </a:lnSpc>
              <a:spcBef>
                <a:spcPts val="0"/>
              </a:spcBef>
              <a:spcAft>
                <a:spcPts val="0"/>
              </a:spcAft>
              <a:buNone/>
            </a:pPr>
            <a:r>
              <a:rPr lang="en-US" sz="4000">
                <a:latin typeface="Calibri"/>
                <a:ea typeface="Calibri"/>
                <a:cs typeface="Calibri"/>
                <a:sym typeface="Calibri"/>
              </a:rPr>
              <a:t>Principal - Mr Doug Meaney</a:t>
            </a:r>
            <a:endParaRPr sz="4000">
              <a:latin typeface="Calibri"/>
              <a:ea typeface="Calibri"/>
              <a:cs typeface="Calibri"/>
              <a:sym typeface="Calibri"/>
            </a:endParaRPr>
          </a:p>
          <a:p>
            <a:pPr indent="-647065" lvl="0" marL="659130" marR="5080" rtl="0" algn="r">
              <a:lnSpc>
                <a:spcPct val="150000"/>
              </a:lnSpc>
              <a:spcBef>
                <a:spcPts val="0"/>
              </a:spcBef>
              <a:spcAft>
                <a:spcPts val="0"/>
              </a:spcAft>
              <a:buNone/>
            </a:pPr>
            <a:r>
              <a:rPr lang="en-US" sz="4000">
                <a:latin typeface="Calibri"/>
                <a:ea typeface="Calibri"/>
                <a:cs typeface="Calibri"/>
                <a:sym typeface="Calibri"/>
              </a:rPr>
              <a:t>Deputy Principal - Miss Kathy Rox</a:t>
            </a:r>
            <a:endParaRPr sz="4000">
              <a:latin typeface="Calibri"/>
              <a:ea typeface="Calibri"/>
              <a:cs typeface="Calibri"/>
              <a:sym typeface="Calibri"/>
            </a:endParaRPr>
          </a:p>
          <a:p>
            <a:pPr indent="-647065" lvl="0" marL="659130" marR="5080" rtl="0" algn="r">
              <a:lnSpc>
                <a:spcPct val="150000"/>
              </a:lnSpc>
              <a:spcBef>
                <a:spcPts val="0"/>
              </a:spcBef>
              <a:spcAft>
                <a:spcPts val="0"/>
              </a:spcAft>
              <a:buNone/>
            </a:pPr>
            <a:r>
              <a:rPr lang="en-US" sz="4000">
                <a:latin typeface="Calibri"/>
                <a:ea typeface="Calibri"/>
                <a:cs typeface="Calibri"/>
                <a:sym typeface="Calibri"/>
              </a:rPr>
              <a:t>Assistant</a:t>
            </a:r>
            <a:r>
              <a:rPr lang="en-US" sz="4000">
                <a:latin typeface="Calibri"/>
                <a:ea typeface="Calibri"/>
                <a:cs typeface="Calibri"/>
                <a:sym typeface="Calibri"/>
              </a:rPr>
              <a:t> Principal K/1 - Mrs Tamiko Gleeson</a:t>
            </a:r>
            <a:endParaRPr sz="4000">
              <a:latin typeface="Calibri"/>
              <a:ea typeface="Calibri"/>
              <a:cs typeface="Calibri"/>
              <a:sym typeface="Calibri"/>
            </a:endParaRPr>
          </a:p>
          <a:p>
            <a:pPr indent="-647065" lvl="0" marL="659130" marR="5080" rtl="0" algn="r">
              <a:lnSpc>
                <a:spcPct val="150000"/>
              </a:lnSpc>
              <a:spcBef>
                <a:spcPts val="0"/>
              </a:spcBef>
              <a:spcAft>
                <a:spcPts val="0"/>
              </a:spcAft>
              <a:buNone/>
            </a:pPr>
            <a:r>
              <a:rPr lang="en-US" sz="4000">
                <a:solidFill>
                  <a:schemeClr val="dk1"/>
                </a:solidFill>
                <a:latin typeface="Calibri"/>
                <a:ea typeface="Calibri"/>
                <a:cs typeface="Calibri"/>
                <a:sym typeface="Calibri"/>
              </a:rPr>
              <a:t>Assistant </a:t>
            </a:r>
            <a:r>
              <a:rPr lang="en-US" sz="4000">
                <a:latin typeface="Calibri"/>
                <a:ea typeface="Calibri"/>
                <a:cs typeface="Calibri"/>
                <a:sym typeface="Calibri"/>
              </a:rPr>
              <a:t>Principal Year 2 - Ms Angelina Nguyen</a:t>
            </a:r>
            <a:endParaRPr sz="4000">
              <a:latin typeface="Calibri"/>
              <a:ea typeface="Calibri"/>
              <a:cs typeface="Calibri"/>
              <a:sym typeface="Calibri"/>
            </a:endParaRPr>
          </a:p>
          <a:p>
            <a:pPr indent="-647065" lvl="0" marL="659130" marR="5080" rtl="0" algn="r">
              <a:lnSpc>
                <a:spcPct val="150000"/>
              </a:lnSpc>
              <a:spcBef>
                <a:spcPts val="0"/>
              </a:spcBef>
              <a:spcAft>
                <a:spcPts val="0"/>
              </a:spcAft>
              <a:buNone/>
            </a:pPr>
            <a:r>
              <a:rPr lang="en-US" sz="4000">
                <a:solidFill>
                  <a:schemeClr val="dk1"/>
                </a:solidFill>
                <a:latin typeface="Calibri"/>
                <a:ea typeface="Calibri"/>
                <a:cs typeface="Calibri"/>
                <a:sym typeface="Calibri"/>
              </a:rPr>
              <a:t>Assistant </a:t>
            </a:r>
            <a:r>
              <a:rPr lang="en-US" sz="4000">
                <a:latin typeface="Calibri"/>
                <a:ea typeface="Calibri"/>
                <a:cs typeface="Calibri"/>
                <a:sym typeface="Calibri"/>
              </a:rPr>
              <a:t>Principal Years 3/4 - Mr Paul Keyes</a:t>
            </a:r>
            <a:endParaRPr sz="4000">
              <a:latin typeface="Calibri"/>
              <a:ea typeface="Calibri"/>
              <a:cs typeface="Calibri"/>
              <a:sym typeface="Calibri"/>
            </a:endParaRPr>
          </a:p>
          <a:p>
            <a:pPr indent="-647065" lvl="0" marL="659130" marR="5080" rtl="0" algn="r">
              <a:lnSpc>
                <a:spcPct val="150000"/>
              </a:lnSpc>
              <a:spcBef>
                <a:spcPts val="0"/>
              </a:spcBef>
              <a:spcAft>
                <a:spcPts val="0"/>
              </a:spcAft>
              <a:buNone/>
            </a:pPr>
            <a:r>
              <a:rPr lang="en-US" sz="4000">
                <a:solidFill>
                  <a:schemeClr val="dk1"/>
                </a:solidFill>
                <a:latin typeface="Calibri"/>
                <a:ea typeface="Calibri"/>
                <a:cs typeface="Calibri"/>
                <a:sym typeface="Calibri"/>
              </a:rPr>
              <a:t>Assistant </a:t>
            </a:r>
            <a:r>
              <a:rPr lang="en-US" sz="4000">
                <a:latin typeface="Calibri"/>
                <a:ea typeface="Calibri"/>
                <a:cs typeface="Calibri"/>
                <a:sym typeface="Calibri"/>
              </a:rPr>
              <a:t>Principal Years 5/6 - Miss Kirsten Milledge  </a:t>
            </a:r>
            <a:r>
              <a:rPr lang="en-US" sz="4000">
                <a:latin typeface="Calibri"/>
                <a:ea typeface="Calibri"/>
                <a:cs typeface="Calibri"/>
                <a:sym typeface="Calibri"/>
              </a:rPr>
              <a:t> </a:t>
            </a:r>
            <a:endParaRPr sz="4000">
              <a:latin typeface="Calibri"/>
              <a:ea typeface="Calibri"/>
              <a:cs typeface="Calibri"/>
              <a:sym typeface="Calibri"/>
            </a:endParaRPr>
          </a:p>
        </p:txBody>
      </p:sp>
      <p:sp>
        <p:nvSpPr>
          <p:cNvPr id="59" name="Google Shape;59;p8"/>
          <p:cNvSpPr/>
          <p:nvPr/>
        </p:nvSpPr>
        <p:spPr>
          <a:xfrm>
            <a:off x="16329317" y="2526340"/>
            <a:ext cx="942975" cy="152400"/>
          </a:xfrm>
          <a:custGeom>
            <a:rect b="b" l="l" r="r" t="t"/>
            <a:pathLst>
              <a:path extrusionOk="0" h="152400" w="942975">
                <a:moveTo>
                  <a:pt x="942974" y="152399"/>
                </a:moveTo>
                <a:lnTo>
                  <a:pt x="0" y="152399"/>
                </a:lnTo>
                <a:lnTo>
                  <a:pt x="0" y="0"/>
                </a:lnTo>
                <a:lnTo>
                  <a:pt x="942974" y="0"/>
                </a:lnTo>
                <a:lnTo>
                  <a:pt x="942974" y="152399"/>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0" name="Google Shape;60;p8"/>
          <p:cNvSpPr txBox="1"/>
          <p:nvPr/>
        </p:nvSpPr>
        <p:spPr>
          <a:xfrm>
            <a:off x="11634102" y="868250"/>
            <a:ext cx="5638200" cy="1421100"/>
          </a:xfrm>
          <a:prstGeom prst="rect">
            <a:avLst/>
          </a:prstGeom>
          <a:noFill/>
          <a:ln>
            <a:noFill/>
          </a:ln>
        </p:spPr>
        <p:txBody>
          <a:bodyPr anchorCtr="0" anchor="t" bIns="0" lIns="0" spcFirstLastPara="1" rIns="0" wrap="square" tIns="104125">
            <a:spAutoFit/>
          </a:bodyPr>
          <a:lstStyle/>
          <a:p>
            <a:pPr indent="454025" lvl="0" marL="12700" marR="5080" rtl="0" algn="r">
              <a:lnSpc>
                <a:spcPct val="103571"/>
              </a:lnSpc>
              <a:spcBef>
                <a:spcPts val="0"/>
              </a:spcBef>
              <a:spcAft>
                <a:spcPts val="0"/>
              </a:spcAft>
              <a:buNone/>
            </a:pPr>
            <a:r>
              <a:rPr b="1" lang="en-US" sz="4200">
                <a:solidFill>
                  <a:srgbClr val="FF1616"/>
                </a:solidFill>
                <a:latin typeface="Gill Sans"/>
                <a:ea typeface="Gill Sans"/>
                <a:cs typeface="Gill Sans"/>
                <a:sym typeface="Gill Sans"/>
              </a:rPr>
              <a:t>LEADERSHIP TEAM</a:t>
            </a:r>
            <a:endParaRPr sz="4200">
              <a:latin typeface="Gill Sans"/>
              <a:ea typeface="Gill Sans"/>
              <a:cs typeface="Gill Sans"/>
              <a:sym typeface="Gill Sans"/>
            </a:endParaRPr>
          </a:p>
        </p:txBody>
      </p:sp>
      <p:sp>
        <p:nvSpPr>
          <p:cNvPr id="61" name="Google Shape;61;p8"/>
          <p:cNvSpPr/>
          <p:nvPr/>
        </p:nvSpPr>
        <p:spPr>
          <a:xfrm>
            <a:off x="0" y="-200"/>
            <a:ext cx="11134090" cy="10287000"/>
          </a:xfrm>
          <a:custGeom>
            <a:rect b="b" l="l" r="r" t="t"/>
            <a:pathLst>
              <a:path extrusionOk="0" h="10287000" w="11134090">
                <a:moveTo>
                  <a:pt x="11133800" y="0"/>
                </a:moveTo>
                <a:lnTo>
                  <a:pt x="846800" y="10286999"/>
                </a:lnTo>
                <a:lnTo>
                  <a:pt x="0" y="10286999"/>
                </a:lnTo>
                <a:lnTo>
                  <a:pt x="0" y="0"/>
                </a:lnTo>
                <a:lnTo>
                  <a:pt x="11133800" y="0"/>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2" name="Google Shape;62;p8"/>
          <p:cNvSpPr txBox="1"/>
          <p:nvPr>
            <p:ph type="title"/>
          </p:nvPr>
        </p:nvSpPr>
        <p:spPr>
          <a:xfrm>
            <a:off x="796000" y="631250"/>
            <a:ext cx="6219900" cy="1895100"/>
          </a:xfrm>
          <a:prstGeom prst="rect">
            <a:avLst/>
          </a:prstGeom>
          <a:noFill/>
          <a:ln>
            <a:noFill/>
          </a:ln>
        </p:spPr>
        <p:txBody>
          <a:bodyPr anchorCtr="0" anchor="t" bIns="0" lIns="0" spcFirstLastPara="1" rIns="0" wrap="square" tIns="107950">
            <a:spAutoFit/>
          </a:bodyPr>
          <a:lstStyle/>
          <a:p>
            <a:pPr indent="44450" lvl="0" marL="12700" marR="5080" rtl="0" algn="l">
              <a:lnSpc>
                <a:spcPct val="109090"/>
              </a:lnSpc>
              <a:spcBef>
                <a:spcPts val="0"/>
              </a:spcBef>
              <a:spcAft>
                <a:spcPts val="0"/>
              </a:spcAft>
              <a:buNone/>
            </a:pPr>
            <a:r>
              <a:rPr lang="en-US">
                <a:solidFill>
                  <a:srgbClr val="FFFFFF"/>
                </a:solidFill>
              </a:rPr>
              <a:t>STAFF OVERVIEW</a:t>
            </a:r>
            <a:endParaRPr>
              <a:solidFill>
                <a:srgbClr val="FFFFFF"/>
              </a:solidFill>
            </a:endParaRPr>
          </a:p>
        </p:txBody>
      </p:sp>
      <p:sp>
        <p:nvSpPr>
          <p:cNvPr id="63" name="Google Shape;63;p8"/>
          <p:cNvSpPr/>
          <p:nvPr/>
        </p:nvSpPr>
        <p:spPr>
          <a:xfrm>
            <a:off x="0" y="9452814"/>
            <a:ext cx="18288000" cy="834390"/>
          </a:xfrm>
          <a:custGeom>
            <a:rect b="b" l="l" r="r" t="t"/>
            <a:pathLst>
              <a:path extrusionOk="0" h="834390" w="18288000">
                <a:moveTo>
                  <a:pt x="18287998" y="833985"/>
                </a:moveTo>
                <a:lnTo>
                  <a:pt x="0" y="833985"/>
                </a:lnTo>
                <a:lnTo>
                  <a:pt x="0" y="0"/>
                </a:lnTo>
                <a:lnTo>
                  <a:pt x="18287998" y="0"/>
                </a:lnTo>
                <a:lnTo>
                  <a:pt x="18287998" y="833985"/>
                </a:lnTo>
                <a:close/>
              </a:path>
            </a:pathLst>
          </a:custGeom>
          <a:solidFill>
            <a:srgbClr val="FF161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7" name="Shape 67"/>
        <p:cNvGrpSpPr/>
        <p:nvPr/>
      </p:nvGrpSpPr>
      <p:grpSpPr>
        <a:xfrm>
          <a:off x="0" y="0"/>
          <a:ext cx="0" cy="0"/>
          <a:chOff x="0" y="0"/>
          <a:chExt cx="0" cy="0"/>
        </a:xfrm>
      </p:grpSpPr>
      <p:sp>
        <p:nvSpPr>
          <p:cNvPr id="68" name="Google Shape;68;p9"/>
          <p:cNvSpPr txBox="1"/>
          <p:nvPr/>
        </p:nvSpPr>
        <p:spPr>
          <a:xfrm>
            <a:off x="348725" y="9687350"/>
            <a:ext cx="2223000" cy="3822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2400">
                <a:solidFill>
                  <a:srgbClr val="FAFAF5"/>
                </a:solidFill>
              </a:rPr>
              <a:t>YEAR 1</a:t>
            </a:r>
            <a:endParaRPr b="1" sz="2400"/>
          </a:p>
        </p:txBody>
      </p:sp>
      <p:sp>
        <p:nvSpPr>
          <p:cNvPr id="69" name="Google Shape;69;p9"/>
          <p:cNvSpPr txBox="1"/>
          <p:nvPr/>
        </p:nvSpPr>
        <p:spPr>
          <a:xfrm>
            <a:off x="9062350" y="3275950"/>
            <a:ext cx="8210100" cy="5246100"/>
          </a:xfrm>
          <a:prstGeom prst="rect">
            <a:avLst/>
          </a:prstGeom>
          <a:noFill/>
          <a:ln>
            <a:noFill/>
          </a:ln>
        </p:spPr>
        <p:txBody>
          <a:bodyPr anchorCtr="0" anchor="t" bIns="0" lIns="0" spcFirstLastPara="1" rIns="0" wrap="square" tIns="12700">
            <a:spAutoFit/>
          </a:bodyPr>
          <a:lstStyle/>
          <a:p>
            <a:pPr indent="-647065" lvl="0" marL="659130" marR="5080" rtl="0" algn="r">
              <a:lnSpc>
                <a:spcPct val="150000"/>
              </a:lnSpc>
              <a:spcBef>
                <a:spcPts val="0"/>
              </a:spcBef>
              <a:spcAft>
                <a:spcPts val="0"/>
              </a:spcAft>
              <a:buNone/>
            </a:pPr>
            <a:r>
              <a:rPr lang="en-US" sz="4000">
                <a:latin typeface="Calibri"/>
                <a:ea typeface="Calibri"/>
                <a:cs typeface="Calibri"/>
                <a:sym typeface="Calibri"/>
              </a:rPr>
              <a:t>Team Leader - Miss Kirsten Milledge</a:t>
            </a:r>
            <a:endParaRPr sz="4000">
              <a:latin typeface="Calibri"/>
              <a:ea typeface="Calibri"/>
              <a:cs typeface="Calibri"/>
              <a:sym typeface="Calibri"/>
            </a:endParaRPr>
          </a:p>
          <a:p>
            <a:pPr indent="-647065" lvl="0" marL="659130" marR="5080" rtl="0" algn="r">
              <a:lnSpc>
                <a:spcPct val="150000"/>
              </a:lnSpc>
              <a:spcBef>
                <a:spcPts val="0"/>
              </a:spcBef>
              <a:spcAft>
                <a:spcPts val="0"/>
              </a:spcAft>
              <a:buNone/>
            </a:pPr>
            <a:r>
              <a:t/>
            </a:r>
            <a:endParaRPr sz="4000">
              <a:latin typeface="Calibri"/>
              <a:ea typeface="Calibri"/>
              <a:cs typeface="Calibri"/>
              <a:sym typeface="Calibri"/>
            </a:endParaRPr>
          </a:p>
          <a:p>
            <a:pPr indent="-647065" lvl="0" marL="659130" marR="5080" rtl="0" algn="r">
              <a:lnSpc>
                <a:spcPct val="150000"/>
              </a:lnSpc>
              <a:spcBef>
                <a:spcPts val="0"/>
              </a:spcBef>
              <a:spcAft>
                <a:spcPts val="0"/>
              </a:spcAft>
              <a:buNone/>
            </a:pPr>
            <a:r>
              <a:rPr lang="en-US" sz="4000">
                <a:latin typeface="Calibri"/>
                <a:ea typeface="Calibri"/>
                <a:cs typeface="Calibri"/>
                <a:sym typeface="Calibri"/>
              </a:rPr>
              <a:t>3/4/5D - Miss Clare Donovan</a:t>
            </a:r>
            <a:endParaRPr sz="4000">
              <a:latin typeface="Calibri"/>
              <a:ea typeface="Calibri"/>
              <a:cs typeface="Calibri"/>
              <a:sym typeface="Calibri"/>
            </a:endParaRPr>
          </a:p>
          <a:p>
            <a:pPr indent="-647065" lvl="0" marL="659130" marR="5080" rtl="0" algn="r">
              <a:lnSpc>
                <a:spcPct val="150000"/>
              </a:lnSpc>
              <a:spcBef>
                <a:spcPts val="0"/>
              </a:spcBef>
              <a:spcAft>
                <a:spcPts val="0"/>
              </a:spcAft>
              <a:buNone/>
            </a:pPr>
            <a:r>
              <a:rPr lang="en-US" sz="4000">
                <a:latin typeface="Calibri"/>
                <a:ea typeface="Calibri"/>
                <a:cs typeface="Calibri"/>
                <a:sym typeface="Calibri"/>
              </a:rPr>
              <a:t>5E - Mr David Ellacott</a:t>
            </a:r>
            <a:endParaRPr sz="4000">
              <a:latin typeface="Calibri"/>
              <a:ea typeface="Calibri"/>
              <a:cs typeface="Calibri"/>
              <a:sym typeface="Calibri"/>
            </a:endParaRPr>
          </a:p>
          <a:p>
            <a:pPr indent="-647065" lvl="0" marL="659130" marR="5080" rtl="0" algn="r">
              <a:lnSpc>
                <a:spcPct val="150000"/>
              </a:lnSpc>
              <a:spcBef>
                <a:spcPts val="0"/>
              </a:spcBef>
              <a:spcAft>
                <a:spcPts val="0"/>
              </a:spcAft>
              <a:buNone/>
            </a:pPr>
            <a:r>
              <a:rPr lang="en-US" sz="4000">
                <a:latin typeface="Calibri"/>
                <a:ea typeface="Calibri"/>
                <a:cs typeface="Calibri"/>
                <a:sym typeface="Calibri"/>
              </a:rPr>
              <a:t>5K - Miss Mirjana Krivacic</a:t>
            </a:r>
            <a:endParaRPr sz="4000">
              <a:latin typeface="Calibri"/>
              <a:ea typeface="Calibri"/>
              <a:cs typeface="Calibri"/>
              <a:sym typeface="Calibri"/>
            </a:endParaRPr>
          </a:p>
          <a:p>
            <a:pPr indent="-647065" lvl="0" marL="659130" marR="5080" rtl="0" algn="r">
              <a:lnSpc>
                <a:spcPct val="150000"/>
              </a:lnSpc>
              <a:spcBef>
                <a:spcPts val="0"/>
              </a:spcBef>
              <a:spcAft>
                <a:spcPts val="0"/>
              </a:spcAft>
              <a:buNone/>
            </a:pPr>
            <a:r>
              <a:rPr lang="en-US" sz="4000">
                <a:latin typeface="Calibri"/>
                <a:ea typeface="Calibri"/>
                <a:cs typeface="Calibri"/>
                <a:sym typeface="Calibri"/>
              </a:rPr>
              <a:t>5/6L - Miss Lauren Leckie</a:t>
            </a:r>
            <a:endParaRPr sz="4000">
              <a:latin typeface="Calibri"/>
              <a:ea typeface="Calibri"/>
              <a:cs typeface="Calibri"/>
              <a:sym typeface="Calibri"/>
            </a:endParaRPr>
          </a:p>
        </p:txBody>
      </p:sp>
      <p:sp>
        <p:nvSpPr>
          <p:cNvPr id="70" name="Google Shape;70;p9"/>
          <p:cNvSpPr/>
          <p:nvPr/>
        </p:nvSpPr>
        <p:spPr>
          <a:xfrm>
            <a:off x="16329467" y="2373940"/>
            <a:ext cx="942975" cy="152400"/>
          </a:xfrm>
          <a:custGeom>
            <a:rect b="b" l="l" r="r" t="t"/>
            <a:pathLst>
              <a:path extrusionOk="0" h="152400" w="942975">
                <a:moveTo>
                  <a:pt x="942974" y="152399"/>
                </a:moveTo>
                <a:lnTo>
                  <a:pt x="0" y="152399"/>
                </a:lnTo>
                <a:lnTo>
                  <a:pt x="0" y="0"/>
                </a:lnTo>
                <a:lnTo>
                  <a:pt x="942974" y="0"/>
                </a:lnTo>
                <a:lnTo>
                  <a:pt x="942974" y="152399"/>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1" name="Google Shape;71;p9"/>
          <p:cNvSpPr txBox="1"/>
          <p:nvPr/>
        </p:nvSpPr>
        <p:spPr>
          <a:xfrm>
            <a:off x="11634252" y="1203050"/>
            <a:ext cx="5638200" cy="751500"/>
          </a:xfrm>
          <a:prstGeom prst="rect">
            <a:avLst/>
          </a:prstGeom>
          <a:noFill/>
          <a:ln>
            <a:noFill/>
          </a:ln>
        </p:spPr>
        <p:txBody>
          <a:bodyPr anchorCtr="0" anchor="t" bIns="0" lIns="0" spcFirstLastPara="1" rIns="0" wrap="square" tIns="104125">
            <a:spAutoFit/>
          </a:bodyPr>
          <a:lstStyle/>
          <a:p>
            <a:pPr indent="454025" lvl="0" marL="12700" marR="5080" rtl="0" algn="r">
              <a:lnSpc>
                <a:spcPct val="103571"/>
              </a:lnSpc>
              <a:spcBef>
                <a:spcPts val="0"/>
              </a:spcBef>
              <a:spcAft>
                <a:spcPts val="0"/>
              </a:spcAft>
              <a:buNone/>
            </a:pPr>
            <a:r>
              <a:rPr b="1" lang="en-US" sz="4200">
                <a:solidFill>
                  <a:srgbClr val="FF1616"/>
                </a:solidFill>
                <a:latin typeface="Gill Sans"/>
                <a:ea typeface="Gill Sans"/>
                <a:cs typeface="Gill Sans"/>
                <a:sym typeface="Gill Sans"/>
              </a:rPr>
              <a:t>YEAR 5</a:t>
            </a:r>
            <a:endParaRPr sz="4200">
              <a:latin typeface="Gill Sans"/>
              <a:ea typeface="Gill Sans"/>
              <a:cs typeface="Gill Sans"/>
              <a:sym typeface="Gill Sans"/>
            </a:endParaRPr>
          </a:p>
        </p:txBody>
      </p:sp>
      <p:sp>
        <p:nvSpPr>
          <p:cNvPr id="72" name="Google Shape;72;p9"/>
          <p:cNvSpPr/>
          <p:nvPr/>
        </p:nvSpPr>
        <p:spPr>
          <a:xfrm>
            <a:off x="0" y="-200"/>
            <a:ext cx="11134090" cy="10287000"/>
          </a:xfrm>
          <a:custGeom>
            <a:rect b="b" l="l" r="r" t="t"/>
            <a:pathLst>
              <a:path extrusionOk="0" h="10287000" w="11134090">
                <a:moveTo>
                  <a:pt x="11133800" y="0"/>
                </a:moveTo>
                <a:lnTo>
                  <a:pt x="846800" y="10286999"/>
                </a:lnTo>
                <a:lnTo>
                  <a:pt x="0" y="10286999"/>
                </a:lnTo>
                <a:lnTo>
                  <a:pt x="0" y="0"/>
                </a:lnTo>
                <a:lnTo>
                  <a:pt x="11133800" y="0"/>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3" name="Google Shape;73;p9"/>
          <p:cNvSpPr txBox="1"/>
          <p:nvPr>
            <p:ph type="title"/>
          </p:nvPr>
        </p:nvSpPr>
        <p:spPr>
          <a:xfrm>
            <a:off x="796000" y="631250"/>
            <a:ext cx="6219900" cy="1895100"/>
          </a:xfrm>
          <a:prstGeom prst="rect">
            <a:avLst/>
          </a:prstGeom>
          <a:noFill/>
          <a:ln>
            <a:noFill/>
          </a:ln>
        </p:spPr>
        <p:txBody>
          <a:bodyPr anchorCtr="0" anchor="t" bIns="0" lIns="0" spcFirstLastPara="1" rIns="0" wrap="square" tIns="107950">
            <a:spAutoFit/>
          </a:bodyPr>
          <a:lstStyle/>
          <a:p>
            <a:pPr indent="44450" lvl="0" marL="12700" marR="5080" rtl="0" algn="l">
              <a:lnSpc>
                <a:spcPct val="109090"/>
              </a:lnSpc>
              <a:spcBef>
                <a:spcPts val="0"/>
              </a:spcBef>
              <a:spcAft>
                <a:spcPts val="0"/>
              </a:spcAft>
              <a:buNone/>
            </a:pPr>
            <a:r>
              <a:rPr lang="en-US">
                <a:solidFill>
                  <a:srgbClr val="FFFFFF"/>
                </a:solidFill>
              </a:rPr>
              <a:t>TEAM OVERVIEW</a:t>
            </a:r>
            <a:endParaRPr>
              <a:solidFill>
                <a:srgbClr val="FFFFFF"/>
              </a:solidFill>
            </a:endParaRPr>
          </a:p>
        </p:txBody>
      </p:sp>
      <p:sp>
        <p:nvSpPr>
          <p:cNvPr id="74" name="Google Shape;74;p9"/>
          <p:cNvSpPr/>
          <p:nvPr/>
        </p:nvSpPr>
        <p:spPr>
          <a:xfrm>
            <a:off x="0" y="9452814"/>
            <a:ext cx="18288000" cy="834390"/>
          </a:xfrm>
          <a:custGeom>
            <a:rect b="b" l="l" r="r" t="t"/>
            <a:pathLst>
              <a:path extrusionOk="0" h="834390" w="18288000">
                <a:moveTo>
                  <a:pt x="18287998" y="833985"/>
                </a:moveTo>
                <a:lnTo>
                  <a:pt x="0" y="833985"/>
                </a:lnTo>
                <a:lnTo>
                  <a:pt x="0" y="0"/>
                </a:lnTo>
                <a:lnTo>
                  <a:pt x="18287998" y="0"/>
                </a:lnTo>
                <a:lnTo>
                  <a:pt x="18287998" y="833985"/>
                </a:lnTo>
                <a:close/>
              </a:path>
            </a:pathLst>
          </a:custGeom>
          <a:solidFill>
            <a:srgbClr val="FF161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8" name="Shape 78"/>
        <p:cNvGrpSpPr/>
        <p:nvPr/>
      </p:nvGrpSpPr>
      <p:grpSpPr>
        <a:xfrm>
          <a:off x="0" y="0"/>
          <a:ext cx="0" cy="0"/>
          <a:chOff x="0" y="0"/>
          <a:chExt cx="0" cy="0"/>
        </a:xfrm>
      </p:grpSpPr>
      <p:sp>
        <p:nvSpPr>
          <p:cNvPr id="79" name="Google Shape;79;p10"/>
          <p:cNvSpPr/>
          <p:nvPr/>
        </p:nvSpPr>
        <p:spPr>
          <a:xfrm>
            <a:off x="0" y="1"/>
            <a:ext cx="18288000" cy="9456420"/>
          </a:xfrm>
          <a:custGeom>
            <a:rect b="b" l="l" r="r" t="t"/>
            <a:pathLst>
              <a:path extrusionOk="0" h="9456420" w="18288000">
                <a:moveTo>
                  <a:pt x="0" y="9456187"/>
                </a:moveTo>
                <a:lnTo>
                  <a:pt x="18287998" y="9456187"/>
                </a:lnTo>
                <a:lnTo>
                  <a:pt x="18287998" y="0"/>
                </a:lnTo>
                <a:lnTo>
                  <a:pt x="0" y="0"/>
                </a:lnTo>
                <a:lnTo>
                  <a:pt x="0" y="9456187"/>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0" name="Google Shape;80;p10"/>
          <p:cNvSpPr txBox="1"/>
          <p:nvPr>
            <p:ph type="title"/>
          </p:nvPr>
        </p:nvSpPr>
        <p:spPr>
          <a:xfrm>
            <a:off x="1138475" y="346400"/>
            <a:ext cx="16605300" cy="859500"/>
          </a:xfrm>
          <a:prstGeom prst="rect">
            <a:avLst/>
          </a:prstGeom>
          <a:noFill/>
          <a:ln>
            <a:noFill/>
          </a:ln>
        </p:spPr>
        <p:txBody>
          <a:bodyPr anchorCtr="0" anchor="t" bIns="0" lIns="0" spcFirstLastPara="1" rIns="0" wrap="square" tIns="12700">
            <a:spAutoFit/>
          </a:bodyPr>
          <a:lstStyle/>
          <a:p>
            <a:pPr indent="0" lvl="0" marL="12700" rtl="0" algn="ctr">
              <a:lnSpc>
                <a:spcPct val="100000"/>
              </a:lnSpc>
              <a:spcBef>
                <a:spcPts val="0"/>
              </a:spcBef>
              <a:spcAft>
                <a:spcPts val="0"/>
              </a:spcAft>
              <a:buNone/>
            </a:pPr>
            <a:r>
              <a:rPr lang="en-US" sz="5500">
                <a:solidFill>
                  <a:srgbClr val="FF0000"/>
                </a:solidFill>
              </a:rPr>
              <a:t>GROWING AND LEARNING TOGETHER</a:t>
            </a:r>
            <a:endParaRPr sz="5500">
              <a:solidFill>
                <a:srgbClr val="FF0000"/>
              </a:solidFill>
            </a:endParaRPr>
          </a:p>
        </p:txBody>
      </p:sp>
      <p:sp>
        <p:nvSpPr>
          <p:cNvPr id="81" name="Google Shape;81;p10"/>
          <p:cNvSpPr/>
          <p:nvPr/>
        </p:nvSpPr>
        <p:spPr>
          <a:xfrm>
            <a:off x="0" y="9456189"/>
            <a:ext cx="18288000" cy="831215"/>
          </a:xfrm>
          <a:custGeom>
            <a:rect b="b" l="l" r="r" t="t"/>
            <a:pathLst>
              <a:path extrusionOk="0" h="831215" w="18288000">
                <a:moveTo>
                  <a:pt x="18287998" y="830810"/>
                </a:moveTo>
                <a:lnTo>
                  <a:pt x="0" y="830810"/>
                </a:lnTo>
                <a:lnTo>
                  <a:pt x="0" y="0"/>
                </a:lnTo>
                <a:lnTo>
                  <a:pt x="18287998" y="0"/>
                </a:lnTo>
                <a:lnTo>
                  <a:pt x="18287998" y="830810"/>
                </a:lnTo>
                <a:close/>
              </a:path>
            </a:pathLst>
          </a:custGeom>
          <a:solidFill>
            <a:srgbClr val="FF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2" name="Google Shape;82;p10"/>
          <p:cNvSpPr/>
          <p:nvPr/>
        </p:nvSpPr>
        <p:spPr>
          <a:xfrm>
            <a:off x="3958050" y="5018975"/>
            <a:ext cx="4071900" cy="4102500"/>
          </a:xfrm>
          <a:prstGeom prst="ellipse">
            <a:avLst/>
          </a:prstGeom>
          <a:solidFill>
            <a:srgbClr val="004AA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5000">
                <a:solidFill>
                  <a:schemeClr val="lt1"/>
                </a:solidFill>
                <a:latin typeface="Calibri"/>
                <a:ea typeface="Calibri"/>
                <a:cs typeface="Calibri"/>
                <a:sym typeface="Calibri"/>
              </a:rPr>
              <a:t>Teacher</a:t>
            </a:r>
            <a:endParaRPr sz="2900">
              <a:solidFill>
                <a:srgbClr val="FFFFFF"/>
              </a:solidFill>
              <a:latin typeface="Calibri"/>
              <a:ea typeface="Calibri"/>
              <a:cs typeface="Calibri"/>
              <a:sym typeface="Calibri"/>
            </a:endParaRPr>
          </a:p>
        </p:txBody>
      </p:sp>
      <p:sp>
        <p:nvSpPr>
          <p:cNvPr id="83" name="Google Shape;83;p10"/>
          <p:cNvSpPr/>
          <p:nvPr/>
        </p:nvSpPr>
        <p:spPr>
          <a:xfrm>
            <a:off x="10387375" y="5018975"/>
            <a:ext cx="4071900" cy="4102500"/>
          </a:xfrm>
          <a:prstGeom prst="ellipse">
            <a:avLst/>
          </a:prstGeom>
          <a:solidFill>
            <a:srgbClr val="004AA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5000">
                <a:solidFill>
                  <a:schemeClr val="lt1"/>
                </a:solidFill>
                <a:latin typeface="Calibri"/>
                <a:ea typeface="Calibri"/>
                <a:cs typeface="Calibri"/>
                <a:sym typeface="Calibri"/>
              </a:rPr>
              <a:t>Parent</a:t>
            </a:r>
            <a:endParaRPr sz="2900">
              <a:solidFill>
                <a:srgbClr val="FFFFFF"/>
              </a:solidFill>
              <a:latin typeface="Calibri"/>
              <a:ea typeface="Calibri"/>
              <a:cs typeface="Calibri"/>
              <a:sym typeface="Calibri"/>
            </a:endParaRPr>
          </a:p>
        </p:txBody>
      </p:sp>
      <p:sp>
        <p:nvSpPr>
          <p:cNvPr id="84" name="Google Shape;84;p10"/>
          <p:cNvSpPr/>
          <p:nvPr/>
        </p:nvSpPr>
        <p:spPr>
          <a:xfrm>
            <a:off x="7108050" y="1375650"/>
            <a:ext cx="4071900" cy="4102500"/>
          </a:xfrm>
          <a:prstGeom prst="ellipse">
            <a:avLst/>
          </a:prstGeom>
          <a:solidFill>
            <a:srgbClr val="004AA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5000">
                <a:solidFill>
                  <a:srgbClr val="FFFFFF"/>
                </a:solidFill>
                <a:latin typeface="Calibri"/>
                <a:ea typeface="Calibri"/>
                <a:cs typeface="Calibri"/>
                <a:sym typeface="Calibri"/>
              </a:rPr>
              <a:t>Student</a:t>
            </a:r>
            <a:endParaRPr b="1" sz="5000">
              <a:solidFill>
                <a:srgbClr val="FFFFFF"/>
              </a:solidFill>
              <a:latin typeface="Calibri"/>
              <a:ea typeface="Calibri"/>
              <a:cs typeface="Calibri"/>
              <a:sym typeface="Calibri"/>
            </a:endParaRPr>
          </a:p>
        </p:txBody>
      </p:sp>
      <p:cxnSp>
        <p:nvCxnSpPr>
          <p:cNvPr id="85" name="Google Shape;85;p10"/>
          <p:cNvCxnSpPr>
            <a:stCxn id="82" idx="0"/>
            <a:endCxn id="84" idx="2"/>
          </p:cNvCxnSpPr>
          <p:nvPr/>
        </p:nvCxnSpPr>
        <p:spPr>
          <a:xfrm flipH="1" rot="10800000">
            <a:off x="5994000" y="3426875"/>
            <a:ext cx="1114200" cy="1592100"/>
          </a:xfrm>
          <a:prstGeom prst="straightConnector1">
            <a:avLst/>
          </a:prstGeom>
          <a:noFill/>
          <a:ln cap="flat" cmpd="sng" w="76200">
            <a:solidFill>
              <a:srgbClr val="FF0000"/>
            </a:solidFill>
            <a:prstDash val="solid"/>
            <a:round/>
            <a:headEnd len="med" w="med" type="stealth"/>
            <a:tailEnd len="med" w="med" type="stealth"/>
          </a:ln>
        </p:spPr>
      </p:cxnSp>
      <p:cxnSp>
        <p:nvCxnSpPr>
          <p:cNvPr id="86" name="Google Shape;86;p10"/>
          <p:cNvCxnSpPr>
            <a:stCxn id="82" idx="6"/>
            <a:endCxn id="83" idx="2"/>
          </p:cNvCxnSpPr>
          <p:nvPr/>
        </p:nvCxnSpPr>
        <p:spPr>
          <a:xfrm>
            <a:off x="8029950" y="7070225"/>
            <a:ext cx="2357400" cy="0"/>
          </a:xfrm>
          <a:prstGeom prst="straightConnector1">
            <a:avLst/>
          </a:prstGeom>
          <a:noFill/>
          <a:ln cap="flat" cmpd="sng" w="76200">
            <a:solidFill>
              <a:srgbClr val="FF0000"/>
            </a:solidFill>
            <a:prstDash val="solid"/>
            <a:round/>
            <a:headEnd len="med" w="med" type="stealth"/>
            <a:tailEnd len="med" w="med" type="stealth"/>
          </a:ln>
        </p:spPr>
      </p:cxnSp>
      <p:cxnSp>
        <p:nvCxnSpPr>
          <p:cNvPr id="87" name="Google Shape;87;p10"/>
          <p:cNvCxnSpPr>
            <a:stCxn id="83" idx="0"/>
          </p:cNvCxnSpPr>
          <p:nvPr/>
        </p:nvCxnSpPr>
        <p:spPr>
          <a:xfrm rot="10800000">
            <a:off x="11179825" y="3640475"/>
            <a:ext cx="1243500" cy="1378500"/>
          </a:xfrm>
          <a:prstGeom prst="straightConnector1">
            <a:avLst/>
          </a:prstGeom>
          <a:noFill/>
          <a:ln cap="flat" cmpd="sng" w="76200">
            <a:solidFill>
              <a:srgbClr val="FF0000"/>
            </a:solidFill>
            <a:prstDash val="solid"/>
            <a:round/>
            <a:headEnd len="med" w="med" type="stealth"/>
            <a:tailEnd len="med" w="med" type="stealth"/>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1" name="Shape 91"/>
        <p:cNvGrpSpPr/>
        <p:nvPr/>
      </p:nvGrpSpPr>
      <p:grpSpPr>
        <a:xfrm>
          <a:off x="0" y="0"/>
          <a:ext cx="0" cy="0"/>
          <a:chOff x="0" y="0"/>
          <a:chExt cx="0" cy="0"/>
        </a:xfrm>
      </p:grpSpPr>
      <p:sp>
        <p:nvSpPr>
          <p:cNvPr id="92" name="Google Shape;92;p11"/>
          <p:cNvSpPr/>
          <p:nvPr/>
        </p:nvSpPr>
        <p:spPr>
          <a:xfrm>
            <a:off x="6583481" y="4"/>
            <a:ext cx="11704955" cy="10287000"/>
          </a:xfrm>
          <a:custGeom>
            <a:rect b="b" l="l" r="r" t="t"/>
            <a:pathLst>
              <a:path extrusionOk="0" h="10287000" w="11704955">
                <a:moveTo>
                  <a:pt x="10286996" y="10286996"/>
                </a:moveTo>
                <a:lnTo>
                  <a:pt x="0" y="0"/>
                </a:lnTo>
                <a:lnTo>
                  <a:pt x="11704516" y="0"/>
                </a:lnTo>
                <a:lnTo>
                  <a:pt x="11704516" y="10286996"/>
                </a:lnTo>
                <a:lnTo>
                  <a:pt x="10286996" y="10286996"/>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3" name="Google Shape;93;p11"/>
          <p:cNvSpPr txBox="1"/>
          <p:nvPr/>
        </p:nvSpPr>
        <p:spPr>
          <a:xfrm>
            <a:off x="648625" y="2514900"/>
            <a:ext cx="8260800" cy="6673200"/>
          </a:xfrm>
          <a:prstGeom prst="rect">
            <a:avLst/>
          </a:prstGeom>
          <a:noFill/>
          <a:ln>
            <a:noFill/>
          </a:ln>
        </p:spPr>
        <p:txBody>
          <a:bodyPr anchorCtr="0" anchor="t" bIns="0" lIns="0" spcFirstLastPara="1" rIns="0" wrap="square" tIns="84450">
            <a:spAutoFit/>
          </a:bodyPr>
          <a:lstStyle/>
          <a:p>
            <a:pPr indent="0" lvl="0" marL="0" rtl="0" algn="l">
              <a:lnSpc>
                <a:spcPct val="115000"/>
              </a:lnSpc>
              <a:spcBef>
                <a:spcPts val="0"/>
              </a:spcBef>
              <a:spcAft>
                <a:spcPts val="0"/>
              </a:spcAft>
              <a:buSzPts val="2200"/>
              <a:buNone/>
            </a:pPr>
            <a:r>
              <a:rPr lang="en-US" sz="4000">
                <a:solidFill>
                  <a:schemeClr val="dk1"/>
                </a:solidFill>
                <a:latin typeface="Calibri"/>
                <a:ea typeface="Calibri"/>
                <a:cs typeface="Calibri"/>
                <a:sym typeface="Calibri"/>
              </a:rPr>
              <a:t>In case of an emergency, it is essential that all contact </a:t>
            </a:r>
            <a:r>
              <a:rPr b="1" lang="en-US" sz="4000">
                <a:solidFill>
                  <a:schemeClr val="dk1"/>
                </a:solidFill>
                <a:latin typeface="Calibri"/>
                <a:ea typeface="Calibri"/>
                <a:cs typeface="Calibri"/>
                <a:sym typeface="Calibri"/>
              </a:rPr>
              <a:t>details are up-to-date</a:t>
            </a:r>
            <a:r>
              <a:rPr lang="en-US" sz="4000">
                <a:solidFill>
                  <a:schemeClr val="dk1"/>
                </a:solidFill>
                <a:latin typeface="Calibri"/>
                <a:ea typeface="Calibri"/>
                <a:cs typeface="Calibri"/>
                <a:sym typeface="Calibri"/>
              </a:rPr>
              <a:t>. </a:t>
            </a:r>
            <a:endParaRPr sz="40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2200"/>
              <a:buNone/>
            </a:pPr>
            <a:r>
              <a:t/>
            </a:r>
            <a:endParaRPr sz="40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2200"/>
              <a:buFont typeface="Century Gothic"/>
              <a:buNone/>
            </a:pPr>
            <a:r>
              <a:rPr lang="en-US" sz="4000">
                <a:solidFill>
                  <a:schemeClr val="dk1"/>
                </a:solidFill>
                <a:latin typeface="Calibri"/>
                <a:ea typeface="Calibri"/>
                <a:cs typeface="Calibri"/>
                <a:sym typeface="Calibri"/>
              </a:rPr>
              <a:t>These include:</a:t>
            </a:r>
            <a:endParaRPr sz="4000">
              <a:solidFill>
                <a:schemeClr val="dk1"/>
              </a:solidFill>
              <a:latin typeface="Calibri"/>
              <a:ea typeface="Calibri"/>
              <a:cs typeface="Calibri"/>
              <a:sym typeface="Calibri"/>
            </a:endParaRPr>
          </a:p>
          <a:p>
            <a:pPr indent="-437197" lvl="1" marL="738187" rtl="0" algn="l">
              <a:lnSpc>
                <a:spcPct val="115000"/>
              </a:lnSpc>
              <a:spcBef>
                <a:spcPts val="600"/>
              </a:spcBef>
              <a:spcAft>
                <a:spcPts val="0"/>
              </a:spcAft>
              <a:buSzPts val="4000"/>
              <a:buFont typeface="Calibri"/>
              <a:buChar char="●"/>
            </a:pPr>
            <a:r>
              <a:rPr lang="en-US" sz="4000">
                <a:solidFill>
                  <a:schemeClr val="dk1"/>
                </a:solidFill>
                <a:latin typeface="Calibri"/>
                <a:ea typeface="Calibri"/>
                <a:cs typeface="Calibri"/>
                <a:sym typeface="Calibri"/>
              </a:rPr>
              <a:t>Contact numbers - mobile, home and work</a:t>
            </a:r>
            <a:endParaRPr sz="4000">
              <a:solidFill>
                <a:schemeClr val="dk1"/>
              </a:solidFill>
              <a:latin typeface="Calibri"/>
              <a:ea typeface="Calibri"/>
              <a:cs typeface="Calibri"/>
              <a:sym typeface="Calibri"/>
            </a:endParaRPr>
          </a:p>
          <a:p>
            <a:pPr indent="-437197" lvl="1" marL="738187" rtl="0" algn="l">
              <a:lnSpc>
                <a:spcPct val="115000"/>
              </a:lnSpc>
              <a:spcBef>
                <a:spcPts val="600"/>
              </a:spcBef>
              <a:spcAft>
                <a:spcPts val="0"/>
              </a:spcAft>
              <a:buSzPts val="4000"/>
              <a:buFont typeface="Calibri"/>
              <a:buChar char="●"/>
            </a:pPr>
            <a:r>
              <a:rPr lang="en-US" sz="4000">
                <a:solidFill>
                  <a:schemeClr val="dk1"/>
                </a:solidFill>
                <a:latin typeface="Calibri"/>
                <a:ea typeface="Calibri"/>
                <a:cs typeface="Calibri"/>
                <a:sym typeface="Calibri"/>
              </a:rPr>
              <a:t>Emergency contact details</a:t>
            </a:r>
            <a:endParaRPr sz="4000">
              <a:solidFill>
                <a:schemeClr val="dk1"/>
              </a:solidFill>
              <a:latin typeface="Calibri"/>
              <a:ea typeface="Calibri"/>
              <a:cs typeface="Calibri"/>
              <a:sym typeface="Calibri"/>
            </a:endParaRPr>
          </a:p>
          <a:p>
            <a:pPr indent="-437197" lvl="1" marL="738187" rtl="0" algn="l">
              <a:lnSpc>
                <a:spcPct val="115000"/>
              </a:lnSpc>
              <a:spcBef>
                <a:spcPts val="600"/>
              </a:spcBef>
              <a:spcAft>
                <a:spcPts val="0"/>
              </a:spcAft>
              <a:buSzPts val="4000"/>
              <a:buFont typeface="Calibri"/>
              <a:buChar char="●"/>
            </a:pPr>
            <a:r>
              <a:rPr lang="en-US" sz="4000">
                <a:solidFill>
                  <a:schemeClr val="dk1"/>
                </a:solidFill>
                <a:latin typeface="Calibri"/>
                <a:ea typeface="Calibri"/>
                <a:cs typeface="Calibri"/>
                <a:sym typeface="Calibri"/>
              </a:rPr>
              <a:t>Custody information</a:t>
            </a:r>
            <a:endParaRPr sz="4000">
              <a:solidFill>
                <a:schemeClr val="dk1"/>
              </a:solidFill>
              <a:latin typeface="Calibri"/>
              <a:ea typeface="Calibri"/>
              <a:cs typeface="Calibri"/>
              <a:sym typeface="Calibri"/>
            </a:endParaRPr>
          </a:p>
          <a:p>
            <a:pPr indent="-437197" lvl="1" marL="738187" rtl="0" algn="l">
              <a:lnSpc>
                <a:spcPct val="115000"/>
              </a:lnSpc>
              <a:spcBef>
                <a:spcPts val="600"/>
              </a:spcBef>
              <a:spcAft>
                <a:spcPts val="0"/>
              </a:spcAft>
              <a:buSzPts val="4000"/>
              <a:buFont typeface="Calibri"/>
              <a:buChar char="●"/>
            </a:pPr>
            <a:r>
              <a:rPr lang="en-US" sz="4000">
                <a:solidFill>
                  <a:schemeClr val="dk1"/>
                </a:solidFill>
                <a:latin typeface="Calibri"/>
                <a:ea typeface="Calibri"/>
                <a:cs typeface="Calibri"/>
                <a:sym typeface="Calibri"/>
              </a:rPr>
              <a:t>Medical details</a:t>
            </a:r>
            <a:endParaRPr sz="4000">
              <a:solidFill>
                <a:srgbClr val="004AAC"/>
              </a:solidFill>
              <a:latin typeface="Calibri"/>
              <a:ea typeface="Calibri"/>
              <a:cs typeface="Calibri"/>
              <a:sym typeface="Calibri"/>
            </a:endParaRPr>
          </a:p>
        </p:txBody>
      </p:sp>
      <p:sp>
        <p:nvSpPr>
          <p:cNvPr id="94" name="Google Shape;94;p11"/>
          <p:cNvSpPr/>
          <p:nvPr/>
        </p:nvSpPr>
        <p:spPr>
          <a:xfrm>
            <a:off x="0" y="9456190"/>
            <a:ext cx="18288000" cy="831215"/>
          </a:xfrm>
          <a:custGeom>
            <a:rect b="b" l="l" r="r" t="t"/>
            <a:pathLst>
              <a:path extrusionOk="0" h="831215" w="18288000">
                <a:moveTo>
                  <a:pt x="18287998" y="830809"/>
                </a:moveTo>
                <a:lnTo>
                  <a:pt x="0" y="830809"/>
                </a:lnTo>
                <a:lnTo>
                  <a:pt x="0" y="0"/>
                </a:lnTo>
                <a:lnTo>
                  <a:pt x="18287998" y="0"/>
                </a:lnTo>
                <a:lnTo>
                  <a:pt x="18287998" y="830809"/>
                </a:lnTo>
                <a:close/>
              </a:path>
            </a:pathLst>
          </a:custGeom>
          <a:solidFill>
            <a:srgbClr val="FF161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5" name="Google Shape;95;p11"/>
          <p:cNvSpPr txBox="1"/>
          <p:nvPr>
            <p:ph type="title"/>
          </p:nvPr>
        </p:nvSpPr>
        <p:spPr>
          <a:xfrm>
            <a:off x="10409450" y="692475"/>
            <a:ext cx="7011000" cy="1895100"/>
          </a:xfrm>
          <a:prstGeom prst="rect">
            <a:avLst/>
          </a:prstGeom>
          <a:noFill/>
          <a:ln>
            <a:noFill/>
          </a:ln>
        </p:spPr>
        <p:txBody>
          <a:bodyPr anchorCtr="0" anchor="t" bIns="0" lIns="0" spcFirstLastPara="1" rIns="0" wrap="square" tIns="107950">
            <a:spAutoFit/>
          </a:bodyPr>
          <a:lstStyle/>
          <a:p>
            <a:pPr indent="44450" lvl="0" marL="12700" marR="5080" rtl="0" algn="r">
              <a:lnSpc>
                <a:spcPct val="109090"/>
              </a:lnSpc>
              <a:spcBef>
                <a:spcPts val="0"/>
              </a:spcBef>
              <a:spcAft>
                <a:spcPts val="0"/>
              </a:spcAft>
              <a:buNone/>
            </a:pPr>
            <a:r>
              <a:rPr lang="en-US">
                <a:solidFill>
                  <a:srgbClr val="FFFFFF"/>
                </a:solidFill>
              </a:rPr>
              <a:t>CONTACT DETAILS</a:t>
            </a:r>
            <a:endParaRPr>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9" name="Shape 99"/>
        <p:cNvGrpSpPr/>
        <p:nvPr/>
      </p:nvGrpSpPr>
      <p:grpSpPr>
        <a:xfrm>
          <a:off x="0" y="0"/>
          <a:ext cx="0" cy="0"/>
          <a:chOff x="0" y="0"/>
          <a:chExt cx="0" cy="0"/>
        </a:xfrm>
      </p:grpSpPr>
      <p:sp>
        <p:nvSpPr>
          <p:cNvPr id="100" name="Google Shape;100;p12"/>
          <p:cNvSpPr txBox="1"/>
          <p:nvPr/>
        </p:nvSpPr>
        <p:spPr>
          <a:xfrm>
            <a:off x="348725" y="9687350"/>
            <a:ext cx="2223000" cy="3822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2400">
                <a:solidFill>
                  <a:srgbClr val="FAFAF5"/>
                </a:solidFill>
              </a:rPr>
              <a:t>YEAR 1</a:t>
            </a:r>
            <a:endParaRPr b="1" sz="2400"/>
          </a:p>
        </p:txBody>
      </p:sp>
      <p:sp>
        <p:nvSpPr>
          <p:cNvPr id="101" name="Google Shape;101;p12"/>
          <p:cNvSpPr txBox="1"/>
          <p:nvPr/>
        </p:nvSpPr>
        <p:spPr>
          <a:xfrm>
            <a:off x="9062350" y="3159375"/>
            <a:ext cx="8210100" cy="4322700"/>
          </a:xfrm>
          <a:prstGeom prst="rect">
            <a:avLst/>
          </a:prstGeom>
          <a:noFill/>
          <a:ln>
            <a:noFill/>
          </a:ln>
        </p:spPr>
        <p:txBody>
          <a:bodyPr anchorCtr="0" anchor="t" bIns="0" lIns="0" spcFirstLastPara="1" rIns="0" wrap="square" tIns="12700">
            <a:spAutoFit/>
          </a:bodyPr>
          <a:lstStyle/>
          <a:p>
            <a:pPr indent="-482600" lvl="0" marL="457200" marR="5080" rtl="0" algn="r">
              <a:lnSpc>
                <a:spcPct val="150000"/>
              </a:lnSpc>
              <a:spcBef>
                <a:spcPts val="0"/>
              </a:spcBef>
              <a:spcAft>
                <a:spcPts val="0"/>
              </a:spcAft>
              <a:buSzPts val="4000"/>
              <a:buFont typeface="Calibri"/>
              <a:buAutoNum type="arabicPeriod"/>
            </a:pPr>
            <a:r>
              <a:rPr lang="en-US" sz="4000">
                <a:latin typeface="Calibri"/>
                <a:ea typeface="Calibri"/>
                <a:cs typeface="Calibri"/>
                <a:sym typeface="Calibri"/>
              </a:rPr>
              <a:t>Classroom Teacher</a:t>
            </a:r>
            <a:endParaRPr sz="4000">
              <a:latin typeface="Calibri"/>
              <a:ea typeface="Calibri"/>
              <a:cs typeface="Calibri"/>
              <a:sym typeface="Calibri"/>
            </a:endParaRPr>
          </a:p>
          <a:p>
            <a:pPr indent="-647065" lvl="0" marL="659130" marR="5080" rtl="0" algn="r">
              <a:lnSpc>
                <a:spcPct val="150000"/>
              </a:lnSpc>
              <a:spcBef>
                <a:spcPts val="0"/>
              </a:spcBef>
              <a:spcAft>
                <a:spcPts val="0"/>
              </a:spcAft>
              <a:buNone/>
            </a:pPr>
            <a:r>
              <a:t/>
            </a:r>
            <a:endParaRPr sz="4000">
              <a:latin typeface="Calibri"/>
              <a:ea typeface="Calibri"/>
              <a:cs typeface="Calibri"/>
              <a:sym typeface="Calibri"/>
            </a:endParaRPr>
          </a:p>
          <a:p>
            <a:pPr indent="-482600" lvl="0" marL="457200" marR="5080" rtl="0" algn="r">
              <a:lnSpc>
                <a:spcPct val="150000"/>
              </a:lnSpc>
              <a:spcBef>
                <a:spcPts val="0"/>
              </a:spcBef>
              <a:spcAft>
                <a:spcPts val="0"/>
              </a:spcAft>
              <a:buSzPts val="4000"/>
              <a:buFont typeface="Calibri"/>
              <a:buAutoNum type="arabicPeriod"/>
            </a:pPr>
            <a:r>
              <a:rPr lang="en-US" sz="4000">
                <a:latin typeface="Calibri"/>
                <a:ea typeface="Calibri"/>
                <a:cs typeface="Calibri"/>
                <a:sym typeface="Calibri"/>
              </a:rPr>
              <a:t>Grade Team Leader</a:t>
            </a:r>
            <a:endParaRPr sz="4000">
              <a:latin typeface="Calibri"/>
              <a:ea typeface="Calibri"/>
              <a:cs typeface="Calibri"/>
              <a:sym typeface="Calibri"/>
            </a:endParaRPr>
          </a:p>
          <a:p>
            <a:pPr indent="-647065" lvl="0" marL="659130" marR="5080" rtl="0" algn="r">
              <a:lnSpc>
                <a:spcPct val="150000"/>
              </a:lnSpc>
              <a:spcBef>
                <a:spcPts val="0"/>
              </a:spcBef>
              <a:spcAft>
                <a:spcPts val="0"/>
              </a:spcAft>
              <a:buNone/>
            </a:pPr>
            <a:r>
              <a:t/>
            </a:r>
            <a:endParaRPr sz="4000">
              <a:latin typeface="Calibri"/>
              <a:ea typeface="Calibri"/>
              <a:cs typeface="Calibri"/>
              <a:sym typeface="Calibri"/>
            </a:endParaRPr>
          </a:p>
          <a:p>
            <a:pPr indent="-482600" lvl="0" marL="457200" marR="5080" rtl="0" algn="r">
              <a:lnSpc>
                <a:spcPct val="150000"/>
              </a:lnSpc>
              <a:spcBef>
                <a:spcPts val="0"/>
              </a:spcBef>
              <a:spcAft>
                <a:spcPts val="0"/>
              </a:spcAft>
              <a:buSzPts val="4000"/>
              <a:buFont typeface="Calibri"/>
              <a:buAutoNum type="arabicPeriod"/>
            </a:pPr>
            <a:r>
              <a:rPr lang="en-US" sz="4000">
                <a:latin typeface="Calibri"/>
                <a:ea typeface="Calibri"/>
                <a:cs typeface="Calibri"/>
                <a:sym typeface="Calibri"/>
              </a:rPr>
              <a:t>Principal </a:t>
            </a:r>
            <a:endParaRPr sz="4000">
              <a:latin typeface="Calibri"/>
              <a:ea typeface="Calibri"/>
              <a:cs typeface="Calibri"/>
              <a:sym typeface="Calibri"/>
            </a:endParaRPr>
          </a:p>
        </p:txBody>
      </p:sp>
      <p:sp>
        <p:nvSpPr>
          <p:cNvPr id="102" name="Google Shape;102;p12"/>
          <p:cNvSpPr txBox="1"/>
          <p:nvPr/>
        </p:nvSpPr>
        <p:spPr>
          <a:xfrm>
            <a:off x="9552249" y="631250"/>
            <a:ext cx="7720200" cy="2090700"/>
          </a:xfrm>
          <a:prstGeom prst="rect">
            <a:avLst/>
          </a:prstGeom>
          <a:noFill/>
          <a:ln>
            <a:noFill/>
          </a:ln>
        </p:spPr>
        <p:txBody>
          <a:bodyPr anchorCtr="0" anchor="t" bIns="0" lIns="0" spcFirstLastPara="1" rIns="0" wrap="square" tIns="104125">
            <a:spAutoFit/>
          </a:bodyPr>
          <a:lstStyle/>
          <a:p>
            <a:pPr indent="454025" lvl="0" marL="12700" marR="5080" rtl="0" algn="r">
              <a:lnSpc>
                <a:spcPct val="103571"/>
              </a:lnSpc>
              <a:spcBef>
                <a:spcPts val="0"/>
              </a:spcBef>
              <a:spcAft>
                <a:spcPts val="0"/>
              </a:spcAft>
              <a:buNone/>
            </a:pPr>
            <a:r>
              <a:rPr b="1" lang="en-US" sz="4200">
                <a:solidFill>
                  <a:srgbClr val="FF1616"/>
                </a:solidFill>
                <a:latin typeface="Gill Sans"/>
                <a:ea typeface="Gill Sans"/>
                <a:cs typeface="Gill Sans"/>
                <a:sym typeface="Gill Sans"/>
              </a:rPr>
              <a:t>If you have any issues of concerns, please contact the following people in this order:</a:t>
            </a:r>
            <a:endParaRPr sz="4200">
              <a:latin typeface="Gill Sans"/>
              <a:ea typeface="Gill Sans"/>
              <a:cs typeface="Gill Sans"/>
              <a:sym typeface="Gill Sans"/>
            </a:endParaRPr>
          </a:p>
        </p:txBody>
      </p:sp>
      <p:sp>
        <p:nvSpPr>
          <p:cNvPr id="103" name="Google Shape;103;p12"/>
          <p:cNvSpPr/>
          <p:nvPr/>
        </p:nvSpPr>
        <p:spPr>
          <a:xfrm>
            <a:off x="0" y="-200"/>
            <a:ext cx="11134090" cy="10287000"/>
          </a:xfrm>
          <a:custGeom>
            <a:rect b="b" l="l" r="r" t="t"/>
            <a:pathLst>
              <a:path extrusionOk="0" h="10287000" w="11134090">
                <a:moveTo>
                  <a:pt x="11133800" y="0"/>
                </a:moveTo>
                <a:lnTo>
                  <a:pt x="846800" y="10286999"/>
                </a:lnTo>
                <a:lnTo>
                  <a:pt x="0" y="10286999"/>
                </a:lnTo>
                <a:lnTo>
                  <a:pt x="0" y="0"/>
                </a:lnTo>
                <a:lnTo>
                  <a:pt x="11133800" y="0"/>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4" name="Google Shape;104;p12"/>
          <p:cNvSpPr txBox="1"/>
          <p:nvPr>
            <p:ph type="title"/>
          </p:nvPr>
        </p:nvSpPr>
        <p:spPr>
          <a:xfrm>
            <a:off x="796000" y="631250"/>
            <a:ext cx="7011000" cy="1895100"/>
          </a:xfrm>
          <a:prstGeom prst="rect">
            <a:avLst/>
          </a:prstGeom>
          <a:noFill/>
          <a:ln>
            <a:noFill/>
          </a:ln>
        </p:spPr>
        <p:txBody>
          <a:bodyPr anchorCtr="0" anchor="t" bIns="0" lIns="0" spcFirstLastPara="1" rIns="0" wrap="square" tIns="107950">
            <a:spAutoFit/>
          </a:bodyPr>
          <a:lstStyle/>
          <a:p>
            <a:pPr indent="44450" lvl="0" marL="12700" marR="5080" rtl="0" algn="l">
              <a:lnSpc>
                <a:spcPct val="109090"/>
              </a:lnSpc>
              <a:spcBef>
                <a:spcPts val="0"/>
              </a:spcBef>
              <a:spcAft>
                <a:spcPts val="0"/>
              </a:spcAft>
              <a:buNone/>
            </a:pPr>
            <a:r>
              <a:rPr lang="en-US">
                <a:solidFill>
                  <a:srgbClr val="FFFFFF"/>
                </a:solidFill>
              </a:rPr>
              <a:t>LINES OF COMMUNICATION</a:t>
            </a:r>
            <a:endParaRPr>
              <a:solidFill>
                <a:srgbClr val="FFFFFF"/>
              </a:solidFill>
            </a:endParaRPr>
          </a:p>
        </p:txBody>
      </p:sp>
      <p:cxnSp>
        <p:nvCxnSpPr>
          <p:cNvPr id="105" name="Google Shape;105;p12"/>
          <p:cNvCxnSpPr/>
          <p:nvPr/>
        </p:nvCxnSpPr>
        <p:spPr>
          <a:xfrm>
            <a:off x="16109050" y="3888250"/>
            <a:ext cx="0" cy="1071600"/>
          </a:xfrm>
          <a:prstGeom prst="straightConnector1">
            <a:avLst/>
          </a:prstGeom>
          <a:noFill/>
          <a:ln cap="flat" cmpd="sng" w="38100">
            <a:solidFill>
              <a:srgbClr val="FF0000"/>
            </a:solidFill>
            <a:prstDash val="solid"/>
            <a:round/>
            <a:headEnd len="med" w="med" type="none"/>
            <a:tailEnd len="med" w="med" type="triangle"/>
          </a:ln>
        </p:spPr>
      </p:cxnSp>
      <p:cxnSp>
        <p:nvCxnSpPr>
          <p:cNvPr id="106" name="Google Shape;106;p12"/>
          <p:cNvCxnSpPr/>
          <p:nvPr/>
        </p:nvCxnSpPr>
        <p:spPr>
          <a:xfrm>
            <a:off x="16109050" y="5908150"/>
            <a:ext cx="0" cy="1071600"/>
          </a:xfrm>
          <a:prstGeom prst="straightConnector1">
            <a:avLst/>
          </a:prstGeom>
          <a:noFill/>
          <a:ln cap="flat" cmpd="sng" w="38100">
            <a:solidFill>
              <a:srgbClr val="FF0000"/>
            </a:solidFill>
            <a:prstDash val="solid"/>
            <a:round/>
            <a:headEnd len="med" w="med" type="none"/>
            <a:tailEnd len="med" w="med" type="triangle"/>
          </a:ln>
        </p:spPr>
      </p:cxnSp>
      <p:sp>
        <p:nvSpPr>
          <p:cNvPr id="107" name="Google Shape;107;p12"/>
          <p:cNvSpPr/>
          <p:nvPr/>
        </p:nvSpPr>
        <p:spPr>
          <a:xfrm>
            <a:off x="0" y="9452814"/>
            <a:ext cx="18288000" cy="834390"/>
          </a:xfrm>
          <a:custGeom>
            <a:rect b="b" l="l" r="r" t="t"/>
            <a:pathLst>
              <a:path extrusionOk="0" h="834390" w="18288000">
                <a:moveTo>
                  <a:pt x="18287998" y="833985"/>
                </a:moveTo>
                <a:lnTo>
                  <a:pt x="0" y="833985"/>
                </a:lnTo>
                <a:lnTo>
                  <a:pt x="0" y="0"/>
                </a:lnTo>
                <a:lnTo>
                  <a:pt x="18287998" y="0"/>
                </a:lnTo>
                <a:lnTo>
                  <a:pt x="18287998" y="833985"/>
                </a:lnTo>
                <a:close/>
              </a:path>
            </a:pathLst>
          </a:custGeom>
          <a:solidFill>
            <a:srgbClr val="FF161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8" name="Google Shape;108;p12"/>
          <p:cNvSpPr txBox="1"/>
          <p:nvPr/>
        </p:nvSpPr>
        <p:spPr>
          <a:xfrm>
            <a:off x="3001151" y="8091688"/>
            <a:ext cx="14271300" cy="751500"/>
          </a:xfrm>
          <a:prstGeom prst="rect">
            <a:avLst/>
          </a:prstGeom>
          <a:noFill/>
          <a:ln>
            <a:noFill/>
          </a:ln>
        </p:spPr>
        <p:txBody>
          <a:bodyPr anchorCtr="0" anchor="t" bIns="0" lIns="0" spcFirstLastPara="1" rIns="0" wrap="square" tIns="104125">
            <a:spAutoFit/>
          </a:bodyPr>
          <a:lstStyle/>
          <a:p>
            <a:pPr indent="454025" lvl="0" marL="12700" marR="5080" rtl="0" algn="r">
              <a:lnSpc>
                <a:spcPct val="103571"/>
              </a:lnSpc>
              <a:spcBef>
                <a:spcPts val="0"/>
              </a:spcBef>
              <a:spcAft>
                <a:spcPts val="0"/>
              </a:spcAft>
              <a:buNone/>
            </a:pPr>
            <a:r>
              <a:rPr b="1" lang="en-US" sz="4200">
                <a:solidFill>
                  <a:srgbClr val="FF1616"/>
                </a:solidFill>
                <a:latin typeface="Gill Sans"/>
                <a:ea typeface="Gill Sans"/>
                <a:cs typeface="Gill Sans"/>
                <a:sym typeface="Gill Sans"/>
              </a:rPr>
              <a:t>Office Hours: Monday to Friday 8.30 am - 3.15 pm</a:t>
            </a:r>
            <a:endParaRPr sz="4200">
              <a:latin typeface="Gill Sans"/>
              <a:ea typeface="Gill Sans"/>
              <a:cs typeface="Gill Sans"/>
              <a:sym typeface="Gill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12" name="Shape 112"/>
        <p:cNvGrpSpPr/>
        <p:nvPr/>
      </p:nvGrpSpPr>
      <p:grpSpPr>
        <a:xfrm>
          <a:off x="0" y="0"/>
          <a:ext cx="0" cy="0"/>
          <a:chOff x="0" y="0"/>
          <a:chExt cx="0" cy="0"/>
        </a:xfrm>
      </p:grpSpPr>
      <p:sp>
        <p:nvSpPr>
          <p:cNvPr id="113" name="Google Shape;113;p13"/>
          <p:cNvSpPr/>
          <p:nvPr/>
        </p:nvSpPr>
        <p:spPr>
          <a:xfrm>
            <a:off x="0" y="1"/>
            <a:ext cx="18288000" cy="9456420"/>
          </a:xfrm>
          <a:custGeom>
            <a:rect b="b" l="l" r="r" t="t"/>
            <a:pathLst>
              <a:path extrusionOk="0" h="9456420" w="18288000">
                <a:moveTo>
                  <a:pt x="0" y="9456187"/>
                </a:moveTo>
                <a:lnTo>
                  <a:pt x="18287998" y="9456187"/>
                </a:lnTo>
                <a:lnTo>
                  <a:pt x="18287998" y="0"/>
                </a:lnTo>
                <a:lnTo>
                  <a:pt x="0" y="0"/>
                </a:lnTo>
                <a:lnTo>
                  <a:pt x="0" y="9456187"/>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14" name="Google Shape;114;p13"/>
          <p:cNvSpPr txBox="1"/>
          <p:nvPr>
            <p:ph type="title"/>
          </p:nvPr>
        </p:nvSpPr>
        <p:spPr>
          <a:xfrm>
            <a:off x="1016000" y="621925"/>
            <a:ext cx="16605300" cy="8595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5500"/>
              <a:t>SCHOOL TIMES</a:t>
            </a:r>
            <a:endParaRPr sz="5500"/>
          </a:p>
        </p:txBody>
      </p:sp>
      <p:sp>
        <p:nvSpPr>
          <p:cNvPr id="115" name="Google Shape;115;p13"/>
          <p:cNvSpPr/>
          <p:nvPr/>
        </p:nvSpPr>
        <p:spPr>
          <a:xfrm>
            <a:off x="0" y="9456189"/>
            <a:ext cx="18288000" cy="831215"/>
          </a:xfrm>
          <a:custGeom>
            <a:rect b="b" l="l" r="r" t="t"/>
            <a:pathLst>
              <a:path extrusionOk="0" h="831215" w="18288000">
                <a:moveTo>
                  <a:pt x="18287998" y="830810"/>
                </a:moveTo>
                <a:lnTo>
                  <a:pt x="0" y="830810"/>
                </a:lnTo>
                <a:lnTo>
                  <a:pt x="0" y="0"/>
                </a:lnTo>
                <a:lnTo>
                  <a:pt x="18287998" y="0"/>
                </a:lnTo>
                <a:lnTo>
                  <a:pt x="18287998" y="830810"/>
                </a:lnTo>
                <a:close/>
              </a:path>
            </a:pathLst>
          </a:custGeom>
          <a:solidFill>
            <a:srgbClr val="FF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16" name="Google Shape;116;p13"/>
          <p:cNvSpPr txBox="1"/>
          <p:nvPr>
            <p:ph type="title"/>
          </p:nvPr>
        </p:nvSpPr>
        <p:spPr>
          <a:xfrm>
            <a:off x="1016000" y="1655800"/>
            <a:ext cx="16605300" cy="7548900"/>
          </a:xfrm>
          <a:prstGeom prst="rect">
            <a:avLst/>
          </a:prstGeom>
          <a:noFill/>
          <a:ln>
            <a:noFill/>
          </a:ln>
        </p:spPr>
        <p:txBody>
          <a:bodyPr anchorCtr="0" anchor="t" bIns="0" lIns="0" spcFirstLastPara="1" rIns="0" wrap="square" tIns="12700">
            <a:spAutoFit/>
          </a:bodyPr>
          <a:lstStyle/>
          <a:p>
            <a:pPr indent="0" lvl="0" marL="0" rtl="0" algn="l">
              <a:lnSpc>
                <a:spcPct val="115000"/>
              </a:lnSpc>
              <a:spcBef>
                <a:spcPts val="0"/>
              </a:spcBef>
              <a:spcAft>
                <a:spcPts val="0"/>
              </a:spcAft>
              <a:buClr>
                <a:schemeClr val="dk1"/>
              </a:buClr>
              <a:buSzPts val="1100"/>
              <a:buFont typeface="Arial"/>
              <a:buNone/>
            </a:pPr>
            <a:r>
              <a:rPr b="0" lang="en-US" sz="4800">
                <a:solidFill>
                  <a:srgbClr val="FFFFFF"/>
                </a:solidFill>
                <a:latin typeface="Calibri"/>
                <a:ea typeface="Calibri"/>
                <a:cs typeface="Calibri"/>
                <a:sym typeface="Calibri"/>
              </a:rPr>
              <a:t>8.30 am			Playground Supervision</a:t>
            </a:r>
            <a:endParaRPr b="0" sz="4800">
              <a:solidFill>
                <a:srgbClr val="FFFFFF"/>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0" lang="en-US" sz="4800">
                <a:solidFill>
                  <a:srgbClr val="FFFFFF"/>
                </a:solidFill>
                <a:latin typeface="Calibri"/>
                <a:ea typeface="Calibri"/>
                <a:cs typeface="Calibri"/>
                <a:sym typeface="Calibri"/>
              </a:rPr>
              <a:t>9.00 am			Morning Session</a:t>
            </a:r>
            <a:endParaRPr b="0" sz="4800">
              <a:solidFill>
                <a:srgbClr val="FFFFFF"/>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0" lang="en-US" sz="4800">
                <a:solidFill>
                  <a:srgbClr val="FFFFFF"/>
                </a:solidFill>
                <a:latin typeface="Calibri"/>
                <a:ea typeface="Calibri"/>
                <a:cs typeface="Calibri"/>
                <a:sym typeface="Calibri"/>
              </a:rPr>
              <a:t>11.15 am		Eating Time</a:t>
            </a:r>
            <a:endParaRPr b="0" sz="4800">
              <a:solidFill>
                <a:srgbClr val="FFFFFF"/>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0" lang="en-US" sz="4800">
                <a:solidFill>
                  <a:srgbClr val="FFFFFF"/>
                </a:solidFill>
                <a:latin typeface="Calibri"/>
                <a:ea typeface="Calibri"/>
                <a:cs typeface="Calibri"/>
                <a:sym typeface="Calibri"/>
              </a:rPr>
              <a:t>11.30 am		Lunch 1</a:t>
            </a:r>
            <a:endParaRPr b="0" sz="4800">
              <a:solidFill>
                <a:srgbClr val="FFFFFF"/>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0" lang="en-US" sz="4800">
                <a:solidFill>
                  <a:srgbClr val="FFFFFF"/>
                </a:solidFill>
                <a:latin typeface="Calibri"/>
                <a:ea typeface="Calibri"/>
                <a:cs typeface="Calibri"/>
                <a:sym typeface="Calibri"/>
              </a:rPr>
              <a:t>11.50 am		Lunch 2</a:t>
            </a:r>
            <a:endParaRPr b="0" sz="4800">
              <a:solidFill>
                <a:srgbClr val="FFFFFF"/>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0" lang="en-US" sz="4800">
                <a:solidFill>
                  <a:srgbClr val="FFFFFF"/>
                </a:solidFill>
                <a:latin typeface="Calibri"/>
                <a:ea typeface="Calibri"/>
                <a:cs typeface="Calibri"/>
                <a:sym typeface="Calibri"/>
              </a:rPr>
              <a:t>12.10 pm		Middle Session</a:t>
            </a:r>
            <a:endParaRPr b="0" sz="4800">
              <a:solidFill>
                <a:srgbClr val="FFFFFF"/>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0" lang="en-US" sz="4800">
                <a:solidFill>
                  <a:srgbClr val="FFFFFF"/>
                </a:solidFill>
                <a:latin typeface="Calibri"/>
                <a:ea typeface="Calibri"/>
                <a:cs typeface="Calibri"/>
                <a:sym typeface="Calibri"/>
              </a:rPr>
              <a:t>1.40 pm			Afternoon Tea</a:t>
            </a:r>
            <a:endParaRPr b="0" sz="4800">
              <a:solidFill>
                <a:srgbClr val="FFFFFF"/>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0" lang="en-US" sz="4800">
                <a:solidFill>
                  <a:srgbClr val="FFFFFF"/>
                </a:solidFill>
                <a:latin typeface="Calibri"/>
                <a:ea typeface="Calibri"/>
                <a:cs typeface="Calibri"/>
                <a:sym typeface="Calibri"/>
              </a:rPr>
              <a:t>2.00 pm			Afternoon Session</a:t>
            </a:r>
            <a:endParaRPr b="0" sz="4800">
              <a:solidFill>
                <a:srgbClr val="FFFFFF"/>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0" lang="en-US" sz="4800">
                <a:solidFill>
                  <a:srgbClr val="FFFFFF"/>
                </a:solidFill>
                <a:latin typeface="Calibri"/>
                <a:ea typeface="Calibri"/>
                <a:cs typeface="Calibri"/>
                <a:sym typeface="Calibri"/>
              </a:rPr>
              <a:t>3.00 pm			Dismissal</a:t>
            </a:r>
            <a:endParaRPr b="0" sz="4800">
              <a:solidFill>
                <a:srgbClr val="FFFFFF"/>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20" name="Shape 120"/>
        <p:cNvGrpSpPr/>
        <p:nvPr/>
      </p:nvGrpSpPr>
      <p:grpSpPr>
        <a:xfrm>
          <a:off x="0" y="0"/>
          <a:ext cx="0" cy="0"/>
          <a:chOff x="0" y="0"/>
          <a:chExt cx="0" cy="0"/>
        </a:xfrm>
      </p:grpSpPr>
      <p:sp>
        <p:nvSpPr>
          <p:cNvPr id="121" name="Google Shape;121;p14"/>
          <p:cNvSpPr/>
          <p:nvPr/>
        </p:nvSpPr>
        <p:spPr>
          <a:xfrm>
            <a:off x="6583481" y="4"/>
            <a:ext cx="11704955" cy="10287000"/>
          </a:xfrm>
          <a:custGeom>
            <a:rect b="b" l="l" r="r" t="t"/>
            <a:pathLst>
              <a:path extrusionOk="0" h="10287000" w="11704955">
                <a:moveTo>
                  <a:pt x="10286996" y="10286996"/>
                </a:moveTo>
                <a:lnTo>
                  <a:pt x="0" y="0"/>
                </a:lnTo>
                <a:lnTo>
                  <a:pt x="11704516" y="0"/>
                </a:lnTo>
                <a:lnTo>
                  <a:pt x="11704516" y="10286996"/>
                </a:lnTo>
                <a:lnTo>
                  <a:pt x="10286996" y="10286996"/>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22" name="Google Shape;122;p14"/>
          <p:cNvSpPr txBox="1"/>
          <p:nvPr/>
        </p:nvSpPr>
        <p:spPr>
          <a:xfrm>
            <a:off x="342450" y="692475"/>
            <a:ext cx="7862700" cy="8279400"/>
          </a:xfrm>
          <a:prstGeom prst="rect">
            <a:avLst/>
          </a:prstGeom>
          <a:noFill/>
          <a:ln>
            <a:noFill/>
          </a:ln>
        </p:spPr>
        <p:txBody>
          <a:bodyPr anchorCtr="0" anchor="t" bIns="0" lIns="0" spcFirstLastPara="1" rIns="0" wrap="square" tIns="84450">
            <a:spAutoFit/>
          </a:bodyPr>
          <a:lstStyle/>
          <a:p>
            <a:pPr indent="0" lvl="0" marL="0" rtl="0" algn="l">
              <a:lnSpc>
                <a:spcPct val="115000"/>
              </a:lnSpc>
              <a:spcBef>
                <a:spcPts val="0"/>
              </a:spcBef>
              <a:spcAft>
                <a:spcPts val="0"/>
              </a:spcAft>
              <a:buNone/>
            </a:pPr>
            <a:r>
              <a:rPr lang="en-US" sz="3900">
                <a:latin typeface="Calibri"/>
                <a:ea typeface="Calibri"/>
                <a:cs typeface="Calibri"/>
                <a:sym typeface="Calibri"/>
              </a:rPr>
              <a:t>It is very important that students attend school every day.</a:t>
            </a:r>
            <a:endParaRPr sz="3900">
              <a:latin typeface="Calibri"/>
              <a:ea typeface="Calibri"/>
              <a:cs typeface="Calibri"/>
              <a:sym typeface="Calibri"/>
            </a:endParaRPr>
          </a:p>
          <a:p>
            <a:pPr indent="0" lvl="0" marL="0" rtl="0" algn="l">
              <a:lnSpc>
                <a:spcPct val="115000"/>
              </a:lnSpc>
              <a:spcBef>
                <a:spcPts val="0"/>
              </a:spcBef>
              <a:spcAft>
                <a:spcPts val="0"/>
              </a:spcAft>
              <a:buNone/>
            </a:pPr>
            <a:r>
              <a:t/>
            </a:r>
            <a:endParaRPr sz="3900">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3900">
                <a:solidFill>
                  <a:schemeClr val="dk1"/>
                </a:solidFill>
                <a:latin typeface="Calibri"/>
                <a:ea typeface="Calibri"/>
                <a:cs typeface="Calibri"/>
                <a:sym typeface="Calibri"/>
              </a:rPr>
              <a:t>If absences are unavoidable (such as sickness, etc.), please ensure you send a note to explain the absence, or use the SkoolBag app, within 7 days of the absence.</a:t>
            </a:r>
            <a:endParaRPr sz="3900">
              <a:latin typeface="Calibri"/>
              <a:ea typeface="Calibri"/>
              <a:cs typeface="Calibri"/>
              <a:sym typeface="Calibri"/>
            </a:endParaRPr>
          </a:p>
          <a:p>
            <a:pPr indent="0" lvl="0" marL="0" rtl="0" algn="l">
              <a:lnSpc>
                <a:spcPct val="115000"/>
              </a:lnSpc>
              <a:spcBef>
                <a:spcPts val="0"/>
              </a:spcBef>
              <a:spcAft>
                <a:spcPts val="0"/>
              </a:spcAft>
              <a:buNone/>
            </a:pPr>
            <a:r>
              <a:t/>
            </a:r>
            <a:endParaRPr sz="3900">
              <a:latin typeface="Calibri"/>
              <a:ea typeface="Calibri"/>
              <a:cs typeface="Calibri"/>
              <a:sym typeface="Calibri"/>
            </a:endParaRPr>
          </a:p>
          <a:p>
            <a:pPr indent="0" lvl="0" marL="0" rtl="0" algn="l">
              <a:lnSpc>
                <a:spcPct val="115000"/>
              </a:lnSpc>
              <a:spcBef>
                <a:spcPts val="0"/>
              </a:spcBef>
              <a:spcAft>
                <a:spcPts val="0"/>
              </a:spcAft>
              <a:buNone/>
            </a:pPr>
            <a:r>
              <a:rPr lang="en-US" sz="3900">
                <a:latin typeface="Calibri"/>
                <a:ea typeface="Calibri"/>
                <a:cs typeface="Calibri"/>
                <a:sym typeface="Calibri"/>
              </a:rPr>
              <a:t>Any absence over 10 days, needs an application for extended leave (</a:t>
            </a:r>
            <a:r>
              <a:rPr lang="en-US" sz="3900">
                <a:latin typeface="Calibri"/>
                <a:ea typeface="Calibri"/>
                <a:cs typeface="Calibri"/>
                <a:sym typeface="Calibri"/>
              </a:rPr>
              <a:t>available</a:t>
            </a:r>
            <a:r>
              <a:rPr lang="en-US" sz="3900">
                <a:latin typeface="Calibri"/>
                <a:ea typeface="Calibri"/>
                <a:cs typeface="Calibri"/>
                <a:sym typeface="Calibri"/>
              </a:rPr>
              <a:t> from the front office).</a:t>
            </a:r>
            <a:endParaRPr sz="3900">
              <a:latin typeface="Calibri"/>
              <a:ea typeface="Calibri"/>
              <a:cs typeface="Calibri"/>
              <a:sym typeface="Calibri"/>
            </a:endParaRPr>
          </a:p>
        </p:txBody>
      </p:sp>
      <p:sp>
        <p:nvSpPr>
          <p:cNvPr id="123" name="Google Shape;123;p14"/>
          <p:cNvSpPr/>
          <p:nvPr/>
        </p:nvSpPr>
        <p:spPr>
          <a:xfrm>
            <a:off x="0" y="9456190"/>
            <a:ext cx="18288000" cy="831215"/>
          </a:xfrm>
          <a:custGeom>
            <a:rect b="b" l="l" r="r" t="t"/>
            <a:pathLst>
              <a:path extrusionOk="0" h="831215" w="18288000">
                <a:moveTo>
                  <a:pt x="18287998" y="830809"/>
                </a:moveTo>
                <a:lnTo>
                  <a:pt x="0" y="830809"/>
                </a:lnTo>
                <a:lnTo>
                  <a:pt x="0" y="0"/>
                </a:lnTo>
                <a:lnTo>
                  <a:pt x="18287998" y="0"/>
                </a:lnTo>
                <a:lnTo>
                  <a:pt x="18287998" y="830809"/>
                </a:lnTo>
                <a:close/>
              </a:path>
            </a:pathLst>
          </a:custGeom>
          <a:solidFill>
            <a:srgbClr val="FF161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24" name="Google Shape;124;p14"/>
          <p:cNvSpPr txBox="1"/>
          <p:nvPr>
            <p:ph type="title"/>
          </p:nvPr>
        </p:nvSpPr>
        <p:spPr>
          <a:xfrm>
            <a:off x="10409450" y="692475"/>
            <a:ext cx="7011000" cy="963300"/>
          </a:xfrm>
          <a:prstGeom prst="rect">
            <a:avLst/>
          </a:prstGeom>
          <a:noFill/>
          <a:ln>
            <a:noFill/>
          </a:ln>
        </p:spPr>
        <p:txBody>
          <a:bodyPr anchorCtr="0" anchor="t" bIns="0" lIns="0" spcFirstLastPara="1" rIns="0" wrap="square" tIns="107950">
            <a:spAutoFit/>
          </a:bodyPr>
          <a:lstStyle/>
          <a:p>
            <a:pPr indent="44450" lvl="0" marL="12700" marR="5080" rtl="0" algn="r">
              <a:lnSpc>
                <a:spcPct val="109090"/>
              </a:lnSpc>
              <a:spcBef>
                <a:spcPts val="0"/>
              </a:spcBef>
              <a:spcAft>
                <a:spcPts val="0"/>
              </a:spcAft>
              <a:buNone/>
            </a:pPr>
            <a:r>
              <a:rPr lang="en-US">
                <a:solidFill>
                  <a:srgbClr val="FFFFFF"/>
                </a:solidFill>
              </a:rPr>
              <a:t>ATTENDANCE</a:t>
            </a:r>
            <a:endParaRPr>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28" name="Shape 128"/>
        <p:cNvGrpSpPr/>
        <p:nvPr/>
      </p:nvGrpSpPr>
      <p:grpSpPr>
        <a:xfrm>
          <a:off x="0" y="0"/>
          <a:ext cx="0" cy="0"/>
          <a:chOff x="0" y="0"/>
          <a:chExt cx="0" cy="0"/>
        </a:xfrm>
      </p:grpSpPr>
      <p:sp>
        <p:nvSpPr>
          <p:cNvPr id="129" name="Google Shape;129;p15"/>
          <p:cNvSpPr/>
          <p:nvPr/>
        </p:nvSpPr>
        <p:spPr>
          <a:xfrm>
            <a:off x="6583481" y="4"/>
            <a:ext cx="11704955" cy="10287000"/>
          </a:xfrm>
          <a:custGeom>
            <a:rect b="b" l="l" r="r" t="t"/>
            <a:pathLst>
              <a:path extrusionOk="0" h="10287000" w="11704955">
                <a:moveTo>
                  <a:pt x="10286996" y="10286996"/>
                </a:moveTo>
                <a:lnTo>
                  <a:pt x="0" y="0"/>
                </a:lnTo>
                <a:lnTo>
                  <a:pt x="11704516" y="0"/>
                </a:lnTo>
                <a:lnTo>
                  <a:pt x="11704516" y="10286996"/>
                </a:lnTo>
                <a:lnTo>
                  <a:pt x="10286996" y="10286996"/>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0" name="Google Shape;130;p15"/>
          <p:cNvSpPr txBox="1"/>
          <p:nvPr/>
        </p:nvSpPr>
        <p:spPr>
          <a:xfrm>
            <a:off x="648625" y="2514900"/>
            <a:ext cx="8719800" cy="6332100"/>
          </a:xfrm>
          <a:prstGeom prst="rect">
            <a:avLst/>
          </a:prstGeom>
          <a:noFill/>
          <a:ln>
            <a:noFill/>
          </a:ln>
        </p:spPr>
        <p:txBody>
          <a:bodyPr anchorCtr="0" anchor="t" bIns="0" lIns="0" spcFirstLastPara="1" rIns="0" wrap="square" tIns="84450">
            <a:spAutoFit/>
          </a:bodyPr>
          <a:lstStyle/>
          <a:p>
            <a:pPr indent="0" lvl="0" marL="0" rtl="0" algn="l">
              <a:lnSpc>
                <a:spcPct val="90000"/>
              </a:lnSpc>
              <a:spcBef>
                <a:spcPts val="0"/>
              </a:spcBef>
              <a:spcAft>
                <a:spcPts val="0"/>
              </a:spcAft>
              <a:buNone/>
            </a:pPr>
            <a:r>
              <a:rPr lang="en-US" sz="4000">
                <a:solidFill>
                  <a:schemeClr val="dk1"/>
                </a:solidFill>
                <a:latin typeface="Calibri"/>
                <a:ea typeface="Calibri"/>
                <a:cs typeface="Calibri"/>
                <a:sym typeface="Calibri"/>
              </a:rPr>
              <a:t>Students at GPS are expected to be:</a:t>
            </a:r>
            <a:endParaRPr sz="4000">
              <a:solidFill>
                <a:schemeClr val="dk1"/>
              </a:solidFill>
              <a:latin typeface="Calibri"/>
              <a:ea typeface="Calibri"/>
              <a:cs typeface="Calibri"/>
              <a:sym typeface="Calibri"/>
            </a:endParaRPr>
          </a:p>
          <a:p>
            <a:pPr indent="-437197" lvl="1" marL="738187" rtl="0" algn="l">
              <a:lnSpc>
                <a:spcPct val="90000"/>
              </a:lnSpc>
              <a:spcBef>
                <a:spcPts val="600"/>
              </a:spcBef>
              <a:spcAft>
                <a:spcPts val="0"/>
              </a:spcAft>
              <a:buSzPts val="4000"/>
              <a:buFont typeface="Calibri"/>
              <a:buChar char="●"/>
            </a:pPr>
            <a:r>
              <a:rPr lang="en-US" sz="4000">
                <a:solidFill>
                  <a:schemeClr val="dk1"/>
                </a:solidFill>
                <a:latin typeface="Calibri"/>
                <a:ea typeface="Calibri"/>
                <a:cs typeface="Calibri"/>
                <a:sym typeface="Calibri"/>
              </a:rPr>
              <a:t>Safe</a:t>
            </a:r>
            <a:endParaRPr sz="4000">
              <a:solidFill>
                <a:schemeClr val="dk1"/>
              </a:solidFill>
              <a:latin typeface="Calibri"/>
              <a:ea typeface="Calibri"/>
              <a:cs typeface="Calibri"/>
              <a:sym typeface="Calibri"/>
            </a:endParaRPr>
          </a:p>
          <a:p>
            <a:pPr indent="-437197" lvl="1" marL="738187" rtl="0" algn="l">
              <a:lnSpc>
                <a:spcPct val="90000"/>
              </a:lnSpc>
              <a:spcBef>
                <a:spcPts val="600"/>
              </a:spcBef>
              <a:spcAft>
                <a:spcPts val="0"/>
              </a:spcAft>
              <a:buSzPts val="4000"/>
              <a:buFont typeface="Calibri"/>
              <a:buChar char="●"/>
            </a:pPr>
            <a:r>
              <a:rPr lang="en-US" sz="4000">
                <a:solidFill>
                  <a:schemeClr val="dk1"/>
                </a:solidFill>
                <a:latin typeface="Calibri"/>
                <a:ea typeface="Calibri"/>
                <a:cs typeface="Calibri"/>
                <a:sym typeface="Calibri"/>
              </a:rPr>
              <a:t>Respectful</a:t>
            </a:r>
            <a:endParaRPr sz="4000">
              <a:solidFill>
                <a:schemeClr val="dk1"/>
              </a:solidFill>
              <a:latin typeface="Calibri"/>
              <a:ea typeface="Calibri"/>
              <a:cs typeface="Calibri"/>
              <a:sym typeface="Calibri"/>
            </a:endParaRPr>
          </a:p>
          <a:p>
            <a:pPr indent="-437197" lvl="1" marL="738187" rtl="0" algn="l">
              <a:lnSpc>
                <a:spcPct val="90000"/>
              </a:lnSpc>
              <a:spcBef>
                <a:spcPts val="600"/>
              </a:spcBef>
              <a:spcAft>
                <a:spcPts val="0"/>
              </a:spcAft>
              <a:buSzPts val="4000"/>
              <a:buFont typeface="Calibri"/>
              <a:buChar char="●"/>
            </a:pPr>
            <a:r>
              <a:rPr lang="en-US" sz="4000">
                <a:solidFill>
                  <a:schemeClr val="dk1"/>
                </a:solidFill>
                <a:latin typeface="Calibri"/>
                <a:ea typeface="Calibri"/>
                <a:cs typeface="Calibri"/>
                <a:sym typeface="Calibri"/>
              </a:rPr>
              <a:t>Learners</a:t>
            </a:r>
            <a:endParaRPr sz="4000">
              <a:solidFill>
                <a:schemeClr val="dk1"/>
              </a:solidFill>
              <a:latin typeface="Calibri"/>
              <a:ea typeface="Calibri"/>
              <a:cs typeface="Calibri"/>
              <a:sym typeface="Calibri"/>
            </a:endParaRPr>
          </a:p>
          <a:p>
            <a:pPr indent="0" lvl="0" marL="0" rtl="0" algn="l">
              <a:lnSpc>
                <a:spcPct val="90000"/>
              </a:lnSpc>
              <a:spcBef>
                <a:spcPts val="600"/>
              </a:spcBef>
              <a:spcAft>
                <a:spcPts val="0"/>
              </a:spcAft>
              <a:buNone/>
            </a:pPr>
            <a:r>
              <a:t/>
            </a:r>
            <a:endParaRPr sz="4000">
              <a:solidFill>
                <a:schemeClr val="dk1"/>
              </a:solidFill>
              <a:latin typeface="Calibri"/>
              <a:ea typeface="Calibri"/>
              <a:cs typeface="Calibri"/>
              <a:sym typeface="Calibri"/>
            </a:endParaRPr>
          </a:p>
          <a:p>
            <a:pPr indent="0" lvl="0" marL="0" rtl="0" algn="l">
              <a:lnSpc>
                <a:spcPct val="80000"/>
              </a:lnSpc>
              <a:spcBef>
                <a:spcPts val="0"/>
              </a:spcBef>
              <a:spcAft>
                <a:spcPts val="0"/>
              </a:spcAft>
              <a:buNone/>
            </a:pPr>
            <a:r>
              <a:rPr lang="en-US" sz="4000">
                <a:solidFill>
                  <a:schemeClr val="dk1"/>
                </a:solidFill>
                <a:latin typeface="Calibri"/>
                <a:ea typeface="Calibri"/>
                <a:cs typeface="Calibri"/>
                <a:sym typeface="Calibri"/>
              </a:rPr>
              <a:t>Awards and </a:t>
            </a:r>
            <a:r>
              <a:rPr lang="en-US" sz="4000">
                <a:solidFill>
                  <a:schemeClr val="dk1"/>
                </a:solidFill>
                <a:latin typeface="Calibri"/>
                <a:ea typeface="Calibri"/>
                <a:cs typeface="Calibri"/>
                <a:sym typeface="Calibri"/>
              </a:rPr>
              <a:t>Caught</a:t>
            </a:r>
            <a:r>
              <a:rPr lang="en-US" sz="4000">
                <a:solidFill>
                  <a:schemeClr val="dk1"/>
                </a:solidFill>
                <a:latin typeface="Calibri"/>
                <a:ea typeface="Calibri"/>
                <a:cs typeface="Calibri"/>
                <a:sym typeface="Calibri"/>
              </a:rPr>
              <a:t> You Being Good Tokens are given regularly to promote these values.</a:t>
            </a:r>
            <a:endParaRPr sz="4000">
              <a:solidFill>
                <a:schemeClr val="dk1"/>
              </a:solidFill>
              <a:latin typeface="Calibri"/>
              <a:ea typeface="Calibri"/>
              <a:cs typeface="Calibri"/>
              <a:sym typeface="Calibri"/>
            </a:endParaRPr>
          </a:p>
          <a:p>
            <a:pPr indent="0" lvl="0" marL="0" rtl="0" algn="l">
              <a:lnSpc>
                <a:spcPct val="80000"/>
              </a:lnSpc>
              <a:spcBef>
                <a:spcPts val="0"/>
              </a:spcBef>
              <a:spcAft>
                <a:spcPts val="0"/>
              </a:spcAft>
              <a:buNone/>
            </a:pPr>
            <a:r>
              <a:t/>
            </a:r>
            <a:endParaRPr sz="4000">
              <a:solidFill>
                <a:schemeClr val="dk1"/>
              </a:solidFill>
              <a:latin typeface="Calibri"/>
              <a:ea typeface="Calibri"/>
              <a:cs typeface="Calibri"/>
              <a:sym typeface="Calibri"/>
            </a:endParaRPr>
          </a:p>
          <a:p>
            <a:pPr indent="0" lvl="0" marL="0" rtl="0" algn="l">
              <a:lnSpc>
                <a:spcPct val="90000"/>
              </a:lnSpc>
              <a:spcBef>
                <a:spcPts val="700"/>
              </a:spcBef>
              <a:spcAft>
                <a:spcPts val="0"/>
              </a:spcAft>
              <a:buNone/>
            </a:pPr>
            <a:r>
              <a:rPr lang="en-US" sz="4000">
                <a:solidFill>
                  <a:schemeClr val="dk1"/>
                </a:solidFill>
                <a:latin typeface="Calibri"/>
                <a:ea typeface="Calibri"/>
                <a:cs typeface="Calibri"/>
                <a:sym typeface="Calibri"/>
              </a:rPr>
              <a:t>Consequences apply for students who do not meet our school values.</a:t>
            </a:r>
            <a:endParaRPr sz="4000">
              <a:solidFill>
                <a:schemeClr val="dk1"/>
              </a:solidFill>
              <a:latin typeface="Calibri"/>
              <a:ea typeface="Calibri"/>
              <a:cs typeface="Calibri"/>
              <a:sym typeface="Calibri"/>
            </a:endParaRPr>
          </a:p>
        </p:txBody>
      </p:sp>
      <p:sp>
        <p:nvSpPr>
          <p:cNvPr id="131" name="Google Shape;131;p15"/>
          <p:cNvSpPr/>
          <p:nvPr/>
        </p:nvSpPr>
        <p:spPr>
          <a:xfrm>
            <a:off x="0" y="9456190"/>
            <a:ext cx="18288000" cy="831215"/>
          </a:xfrm>
          <a:custGeom>
            <a:rect b="b" l="l" r="r" t="t"/>
            <a:pathLst>
              <a:path extrusionOk="0" h="831215" w="18288000">
                <a:moveTo>
                  <a:pt x="18287998" y="830809"/>
                </a:moveTo>
                <a:lnTo>
                  <a:pt x="0" y="830809"/>
                </a:lnTo>
                <a:lnTo>
                  <a:pt x="0" y="0"/>
                </a:lnTo>
                <a:lnTo>
                  <a:pt x="18287998" y="0"/>
                </a:lnTo>
                <a:lnTo>
                  <a:pt x="18287998" y="830809"/>
                </a:lnTo>
                <a:close/>
              </a:path>
            </a:pathLst>
          </a:custGeom>
          <a:solidFill>
            <a:srgbClr val="FF161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2" name="Google Shape;132;p15"/>
          <p:cNvSpPr txBox="1"/>
          <p:nvPr>
            <p:ph type="title"/>
          </p:nvPr>
        </p:nvSpPr>
        <p:spPr>
          <a:xfrm>
            <a:off x="10409450" y="692475"/>
            <a:ext cx="7011000" cy="2827200"/>
          </a:xfrm>
          <a:prstGeom prst="rect">
            <a:avLst/>
          </a:prstGeom>
          <a:noFill/>
          <a:ln>
            <a:noFill/>
          </a:ln>
        </p:spPr>
        <p:txBody>
          <a:bodyPr anchorCtr="0" anchor="t" bIns="0" lIns="0" spcFirstLastPara="1" rIns="0" wrap="square" tIns="107950">
            <a:spAutoFit/>
          </a:bodyPr>
          <a:lstStyle/>
          <a:p>
            <a:pPr indent="44450" lvl="0" marL="12700" marR="5080" rtl="0" algn="r">
              <a:lnSpc>
                <a:spcPct val="109090"/>
              </a:lnSpc>
              <a:spcBef>
                <a:spcPts val="0"/>
              </a:spcBef>
              <a:spcAft>
                <a:spcPts val="0"/>
              </a:spcAft>
              <a:buNone/>
            </a:pPr>
            <a:r>
              <a:rPr lang="en-US">
                <a:solidFill>
                  <a:srgbClr val="FFFFFF"/>
                </a:solidFill>
              </a:rPr>
              <a:t>POSITIVE BEHAVIOURS FOR LEARNING (PBL)</a:t>
            </a:r>
            <a:endParaRPr>
              <a:solidFill>
                <a:srgbClr val="FFFFFF"/>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