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10287000" cx="18288000"/>
  <p:notesSz cx="18288000" cy="10287000"/>
  <p:embeddedFontLst>
    <p:embeddedFont>
      <p:font typeface="Gill Sans"/>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216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GillSans-regular.fntdata"/><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GillSan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gc212cdf787_0_0: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gc212cdf787_0_0: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bd2421fb1b_0_0: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gbd2421fb1b_0_0: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bcc39e7e6f_0_82: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gbcc39e7e6f_0_82: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be2a6da029_1_0: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be2a6da029_1_0: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be2a6da029_1_24: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gbe2a6da029_1_24: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be2a6da029_1_44: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be2a6da029_1_44: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be2a6da029_1_51: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gbe2a6da029_1_51: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be2065aaae_3_10: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gbe2065aaae_3_10: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2: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bcc39e7e6f_0_39: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gbcc39e7e6f_0_39: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be2065aaae_3_0: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PARTNERSHIP</a:t>
            </a:r>
            <a:endParaRPr/>
          </a:p>
        </p:txBody>
      </p:sp>
      <p:sp>
        <p:nvSpPr>
          <p:cNvPr id="77" name="Google Shape;77;gbe2065aaae_3_0: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5: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bcc39e7e6f_0_52: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gbcc39e7e6f_0_52: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be2a6da029_1_15: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gbe2a6da029_1_15: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bcc39e7e6f_0_66: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gbcc39e7e6f_0_66: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bcc39e7e6f_0_74: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bcc39e7e6f_0_74: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2"/>
          <p:cNvSpPr txBox="1"/>
          <p:nvPr>
            <p:ph type="title"/>
          </p:nvPr>
        </p:nvSpPr>
        <p:spPr>
          <a:xfrm>
            <a:off x="1015589" y="978566"/>
            <a:ext cx="16256820" cy="87121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5550">
                <a:solidFill>
                  <a:srgbClr val="FAFAF5"/>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body"/>
          </p:nvPr>
        </p:nvSpPr>
        <p:spPr>
          <a:xfrm>
            <a:off x="1016000" y="2011703"/>
            <a:ext cx="16256001" cy="2785745"/>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a:solidFill>
                  <a:schemeClr val="dk1"/>
                </a:solidFil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 name="Google Shape;14;p2"/>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lt1"/>
        </a:solidFill>
      </p:bgPr>
    </p:bg>
    <p:spTree>
      <p:nvGrpSpPr>
        <p:cNvPr id="17" name="Shape 17"/>
        <p:cNvGrpSpPr/>
        <p:nvPr/>
      </p:nvGrpSpPr>
      <p:grpSpPr>
        <a:xfrm>
          <a:off x="0" y="0"/>
          <a:ext cx="0" cy="0"/>
          <a:chOff x="0" y="0"/>
          <a:chExt cx="0" cy="0"/>
        </a:xfrm>
      </p:grpSpPr>
      <p:sp>
        <p:nvSpPr>
          <p:cNvPr id="18" name="Google Shape;18;p3"/>
          <p:cNvSpPr/>
          <p:nvPr/>
        </p:nvSpPr>
        <p:spPr>
          <a:xfrm>
            <a:off x="0" y="9456187"/>
            <a:ext cx="18288000" cy="831215"/>
          </a:xfrm>
          <a:custGeom>
            <a:rect b="b" l="l" r="r" t="t"/>
            <a:pathLst>
              <a:path extrusionOk="0" h="831215" w="18288000">
                <a:moveTo>
                  <a:pt x="18287998" y="830812"/>
                </a:moveTo>
                <a:lnTo>
                  <a:pt x="0" y="830812"/>
                </a:lnTo>
                <a:lnTo>
                  <a:pt x="0" y="0"/>
                </a:lnTo>
                <a:lnTo>
                  <a:pt x="18287998" y="0"/>
                </a:lnTo>
                <a:lnTo>
                  <a:pt x="18287998" y="830812"/>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9" name="Google Shape;19;p3"/>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22" name="Shape 22"/>
        <p:cNvGrpSpPr/>
        <p:nvPr/>
      </p:nvGrpSpPr>
      <p:grpSpPr>
        <a:xfrm>
          <a:off x="0" y="0"/>
          <a:ext cx="0" cy="0"/>
          <a:chOff x="0" y="0"/>
          <a:chExt cx="0" cy="0"/>
        </a:xfrm>
      </p:grpSpPr>
      <p:sp>
        <p:nvSpPr>
          <p:cNvPr id="23" name="Google Shape;23;p4"/>
          <p:cNvSpPr/>
          <p:nvPr/>
        </p:nvSpPr>
        <p:spPr>
          <a:xfrm>
            <a:off x="7391689" y="0"/>
            <a:ext cx="10896600" cy="10287000"/>
          </a:xfrm>
          <a:custGeom>
            <a:rect b="b" l="l" r="r" t="t"/>
            <a:pathLst>
              <a:path extrusionOk="0" h="10287000" w="10896600">
                <a:moveTo>
                  <a:pt x="10287001" y="10286999"/>
                </a:moveTo>
                <a:lnTo>
                  <a:pt x="0" y="0"/>
                </a:lnTo>
                <a:lnTo>
                  <a:pt x="10896310" y="0"/>
                </a:lnTo>
                <a:lnTo>
                  <a:pt x="10896310" y="10286999"/>
                </a:lnTo>
                <a:lnTo>
                  <a:pt x="10287001" y="10286999"/>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4" name="Google Shape;24;p4"/>
          <p:cNvSpPr/>
          <p:nvPr/>
        </p:nvSpPr>
        <p:spPr>
          <a:xfrm>
            <a:off x="0" y="9456187"/>
            <a:ext cx="18288000" cy="831215"/>
          </a:xfrm>
          <a:custGeom>
            <a:rect b="b" l="l" r="r" t="t"/>
            <a:pathLst>
              <a:path extrusionOk="0" h="831215" w="18288000">
                <a:moveTo>
                  <a:pt x="18287998" y="830812"/>
                </a:moveTo>
                <a:lnTo>
                  <a:pt x="0" y="830812"/>
                </a:lnTo>
                <a:lnTo>
                  <a:pt x="0" y="0"/>
                </a:lnTo>
                <a:lnTo>
                  <a:pt x="18287998" y="0"/>
                </a:lnTo>
                <a:lnTo>
                  <a:pt x="18287998" y="830812"/>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5" name="Google Shape;25;p4"/>
          <p:cNvSpPr txBox="1"/>
          <p:nvPr>
            <p:ph type="title"/>
          </p:nvPr>
        </p:nvSpPr>
        <p:spPr>
          <a:xfrm>
            <a:off x="1015589" y="978566"/>
            <a:ext cx="16256820" cy="87121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5550">
                <a:solidFill>
                  <a:srgbClr val="FAFAF5"/>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4"/>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9" name="Shape 29"/>
        <p:cNvGrpSpPr/>
        <p:nvPr/>
      </p:nvGrpSpPr>
      <p:grpSpPr>
        <a:xfrm>
          <a:off x="0" y="0"/>
          <a:ext cx="0" cy="0"/>
          <a:chOff x="0" y="0"/>
          <a:chExt cx="0" cy="0"/>
        </a:xfrm>
      </p:grpSpPr>
      <p:sp>
        <p:nvSpPr>
          <p:cNvPr id="30" name="Google Shape;30;p5"/>
          <p:cNvSpPr txBox="1"/>
          <p:nvPr>
            <p:ph type="ctrTitle"/>
          </p:nvPr>
        </p:nvSpPr>
        <p:spPr>
          <a:xfrm>
            <a:off x="1371600" y="3188970"/>
            <a:ext cx="15544800" cy="21602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subTitle"/>
          </p:nvPr>
        </p:nvSpPr>
        <p:spPr>
          <a:xfrm>
            <a:off x="2743200" y="5760720"/>
            <a:ext cx="12801600" cy="25717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5" name="Shape 35"/>
        <p:cNvGrpSpPr/>
        <p:nvPr/>
      </p:nvGrpSpPr>
      <p:grpSpPr>
        <a:xfrm>
          <a:off x="0" y="0"/>
          <a:ext cx="0" cy="0"/>
          <a:chOff x="0" y="0"/>
          <a:chExt cx="0" cy="0"/>
        </a:xfrm>
      </p:grpSpPr>
      <p:sp>
        <p:nvSpPr>
          <p:cNvPr id="36" name="Google Shape;36;p6"/>
          <p:cNvSpPr txBox="1"/>
          <p:nvPr>
            <p:ph type="title"/>
          </p:nvPr>
        </p:nvSpPr>
        <p:spPr>
          <a:xfrm>
            <a:off x="1015589" y="978566"/>
            <a:ext cx="16256820" cy="87121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5550">
                <a:solidFill>
                  <a:srgbClr val="FAFAF5"/>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6"/>
          <p:cNvSpPr txBox="1"/>
          <p:nvPr>
            <p:ph idx="1" type="body"/>
          </p:nvPr>
        </p:nvSpPr>
        <p:spPr>
          <a:xfrm>
            <a:off x="914400" y="2366010"/>
            <a:ext cx="7955280" cy="67894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8" name="Google Shape;38;p6"/>
          <p:cNvSpPr txBox="1"/>
          <p:nvPr>
            <p:ph idx="2" type="body"/>
          </p:nvPr>
        </p:nvSpPr>
        <p:spPr>
          <a:xfrm>
            <a:off x="9418320" y="2366010"/>
            <a:ext cx="7955280" cy="67894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9" name="Google Shape;39;p6"/>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015589" y="978566"/>
            <a:ext cx="16256820" cy="871219"/>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5550" u="none" cap="none" strike="noStrike">
                <a:solidFill>
                  <a:srgbClr val="FAFAF5"/>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1016000" y="2011703"/>
            <a:ext cx="16256001" cy="2785745"/>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8" name="Google Shape;8;p1"/>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b="0" i="0" sz="1800" u="none" cap="none" strike="noStrike">
                <a:solidFill>
                  <a:srgbClr val="888888"/>
                </a:solidFill>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9" name="Google Shape;9;p1"/>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800" u="none" cap="none" strike="noStrike">
                <a:solidFill>
                  <a:srgbClr val="888888"/>
                </a:solidFill>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Google Shape;10;p1"/>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b="0" i="0" sz="1800" u="none" cap="none" strike="noStrike">
                <a:solidFill>
                  <a:srgbClr val="888888"/>
                </a:solidFill>
              </a:defRPr>
            </a:lvl1pPr>
            <a:lvl2pPr indent="0" lvl="1" marL="0" marR="0" rtl="0" algn="r">
              <a:spcBef>
                <a:spcPts val="0"/>
              </a:spcBef>
              <a:buNone/>
              <a:defRPr b="0" i="0" sz="1800" u="none" cap="none" strike="noStrike">
                <a:solidFill>
                  <a:srgbClr val="888888"/>
                </a:solidFill>
              </a:defRPr>
            </a:lvl2pPr>
            <a:lvl3pPr indent="0" lvl="2" marL="0" marR="0" rtl="0" algn="r">
              <a:spcBef>
                <a:spcPts val="0"/>
              </a:spcBef>
              <a:buNone/>
              <a:defRPr b="0" i="0" sz="1800" u="none" cap="none" strike="noStrike">
                <a:solidFill>
                  <a:srgbClr val="888888"/>
                </a:solidFill>
              </a:defRPr>
            </a:lvl3pPr>
            <a:lvl4pPr indent="0" lvl="3" marL="0" marR="0" rtl="0" algn="r">
              <a:spcBef>
                <a:spcPts val="0"/>
              </a:spcBef>
              <a:buNone/>
              <a:defRPr b="0" i="0" sz="1800" u="none" cap="none" strike="noStrike">
                <a:solidFill>
                  <a:srgbClr val="888888"/>
                </a:solidFill>
              </a:defRPr>
            </a:lvl4pPr>
            <a:lvl5pPr indent="0" lvl="4" marL="0" marR="0" rtl="0" algn="r">
              <a:spcBef>
                <a:spcPts val="0"/>
              </a:spcBef>
              <a:buNone/>
              <a:defRPr b="0" i="0" sz="1800" u="none" cap="none" strike="noStrike">
                <a:solidFill>
                  <a:srgbClr val="888888"/>
                </a:solidFill>
              </a:defRPr>
            </a:lvl5pPr>
            <a:lvl6pPr indent="0" lvl="5" marL="0" marR="0" rtl="0" algn="r">
              <a:spcBef>
                <a:spcPts val="0"/>
              </a:spcBef>
              <a:buNone/>
              <a:defRPr b="0" i="0" sz="1800" u="none" cap="none" strike="noStrike">
                <a:solidFill>
                  <a:srgbClr val="888888"/>
                </a:solidFill>
              </a:defRPr>
            </a:lvl6pPr>
            <a:lvl7pPr indent="0" lvl="6" marL="0" marR="0" rtl="0" algn="r">
              <a:spcBef>
                <a:spcPts val="0"/>
              </a:spcBef>
              <a:buNone/>
              <a:defRPr b="0" i="0" sz="1800" u="none" cap="none" strike="noStrike">
                <a:solidFill>
                  <a:srgbClr val="888888"/>
                </a:solidFill>
              </a:defRPr>
            </a:lvl7pPr>
            <a:lvl8pPr indent="0" lvl="7" marL="0" marR="0" rtl="0" algn="r">
              <a:spcBef>
                <a:spcPts val="0"/>
              </a:spcBef>
              <a:buNone/>
              <a:defRPr b="0" i="0" sz="1800" u="none" cap="none" strike="noStrike">
                <a:solidFill>
                  <a:srgbClr val="888888"/>
                </a:solidFill>
              </a:defRPr>
            </a:lvl8pPr>
            <a:lvl9pPr indent="0" lvl="8" marL="0" marR="0" rtl="0" algn="r">
              <a:spcBef>
                <a:spcPts val="0"/>
              </a:spcBef>
              <a:buNone/>
              <a:defRPr b="0" i="0" sz="1800" u="none" cap="none" strike="noStrike">
                <a:solidFill>
                  <a:srgbClr val="888888"/>
                </a:solidFil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5" name="Shape 45"/>
        <p:cNvGrpSpPr/>
        <p:nvPr/>
      </p:nvGrpSpPr>
      <p:grpSpPr>
        <a:xfrm>
          <a:off x="0" y="0"/>
          <a:ext cx="0" cy="0"/>
          <a:chOff x="0" y="0"/>
          <a:chExt cx="0" cy="0"/>
        </a:xfrm>
      </p:grpSpPr>
      <p:sp>
        <p:nvSpPr>
          <p:cNvPr id="46" name="Google Shape;46;p7"/>
          <p:cNvSpPr/>
          <p:nvPr/>
        </p:nvSpPr>
        <p:spPr>
          <a:xfrm>
            <a:off x="0" y="0"/>
            <a:ext cx="18288000" cy="10287000"/>
          </a:xfrm>
          <a:custGeom>
            <a:rect b="b" l="l" r="r" t="t"/>
            <a:pathLst>
              <a:path extrusionOk="0" h="10287000" w="18288000">
                <a:moveTo>
                  <a:pt x="18287998" y="10286999"/>
                </a:moveTo>
                <a:lnTo>
                  <a:pt x="0" y="10286999"/>
                </a:lnTo>
                <a:lnTo>
                  <a:pt x="0" y="0"/>
                </a:lnTo>
                <a:lnTo>
                  <a:pt x="18287998" y="0"/>
                </a:lnTo>
                <a:lnTo>
                  <a:pt x="18287998" y="10286999"/>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7" name="Google Shape;47;p7"/>
          <p:cNvSpPr txBox="1"/>
          <p:nvPr/>
        </p:nvSpPr>
        <p:spPr>
          <a:xfrm>
            <a:off x="8143879" y="5061650"/>
            <a:ext cx="9565500" cy="4355100"/>
          </a:xfrm>
          <a:prstGeom prst="rect">
            <a:avLst/>
          </a:prstGeom>
          <a:noFill/>
          <a:ln>
            <a:noFill/>
          </a:ln>
        </p:spPr>
        <p:txBody>
          <a:bodyPr anchorCtr="0" anchor="t" bIns="0" lIns="0" spcFirstLastPara="1" rIns="0" wrap="square" tIns="228600">
            <a:spAutoFit/>
          </a:bodyPr>
          <a:lstStyle/>
          <a:p>
            <a:pPr indent="-381000" lvl="0" marL="393065" marR="5080" rtl="0" algn="r">
              <a:lnSpc>
                <a:spcPct val="104519"/>
              </a:lnSpc>
              <a:spcBef>
                <a:spcPts val="0"/>
              </a:spcBef>
              <a:spcAft>
                <a:spcPts val="0"/>
              </a:spcAft>
              <a:buNone/>
            </a:pPr>
            <a:r>
              <a:rPr b="1" lang="en-US" sz="10400">
                <a:solidFill>
                  <a:srgbClr val="FAFAF5"/>
                </a:solidFill>
                <a:latin typeface="Gill Sans"/>
                <a:ea typeface="Gill Sans"/>
                <a:cs typeface="Gill Sans"/>
                <a:sym typeface="Gill Sans"/>
              </a:rPr>
              <a:t>MEET THE  TEACHER</a:t>
            </a:r>
            <a:endParaRPr sz="10400">
              <a:latin typeface="Gill Sans"/>
              <a:ea typeface="Gill Sans"/>
              <a:cs typeface="Gill Sans"/>
              <a:sym typeface="Gill Sans"/>
            </a:endParaRPr>
          </a:p>
          <a:p>
            <a:pPr indent="0" lvl="0" marL="1294765" marR="0" rtl="0" algn="r">
              <a:lnSpc>
                <a:spcPct val="100000"/>
              </a:lnSpc>
              <a:spcBef>
                <a:spcPts val="1265"/>
              </a:spcBef>
              <a:spcAft>
                <a:spcPts val="0"/>
              </a:spcAft>
              <a:buNone/>
            </a:pPr>
            <a:r>
              <a:rPr b="1" lang="en-US" sz="4000">
                <a:solidFill>
                  <a:srgbClr val="FAFAF5"/>
                </a:solidFill>
                <a:latin typeface="Gill Sans"/>
                <a:ea typeface="Gill Sans"/>
                <a:cs typeface="Gill Sans"/>
                <a:sym typeface="Gill Sans"/>
              </a:rPr>
              <a:t>YEAR 4, 2021</a:t>
            </a:r>
            <a:endParaRPr b="1" sz="4000">
              <a:latin typeface="Gill Sans"/>
              <a:ea typeface="Gill Sans"/>
              <a:cs typeface="Gill Sans"/>
              <a:sym typeface="Gill Sans"/>
            </a:endParaRPr>
          </a:p>
        </p:txBody>
      </p:sp>
      <p:sp>
        <p:nvSpPr>
          <p:cNvPr id="48" name="Google Shape;48;p7"/>
          <p:cNvSpPr/>
          <p:nvPr/>
        </p:nvSpPr>
        <p:spPr>
          <a:xfrm>
            <a:off x="0" y="0"/>
            <a:ext cx="12701270" cy="10287000"/>
          </a:xfrm>
          <a:custGeom>
            <a:rect b="b" l="l" r="r" t="t"/>
            <a:pathLst>
              <a:path extrusionOk="0" h="10287000" w="12701270">
                <a:moveTo>
                  <a:pt x="3370011" y="9330671"/>
                </a:moveTo>
                <a:lnTo>
                  <a:pt x="2413682" y="10287000"/>
                </a:lnTo>
                <a:lnTo>
                  <a:pt x="0" y="10287000"/>
                </a:lnTo>
                <a:lnTo>
                  <a:pt x="0" y="0"/>
                </a:lnTo>
                <a:lnTo>
                  <a:pt x="12700683" y="0"/>
                </a:lnTo>
                <a:lnTo>
                  <a:pt x="3370011" y="9330671"/>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9" name="Google Shape;49;p7"/>
          <p:cNvSpPr txBox="1"/>
          <p:nvPr>
            <p:ph type="title"/>
          </p:nvPr>
        </p:nvSpPr>
        <p:spPr>
          <a:xfrm>
            <a:off x="12654650" y="403550"/>
            <a:ext cx="4918200" cy="997800"/>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None/>
            </a:pPr>
            <a:r>
              <a:rPr lang="en-US" sz="3200"/>
              <a:t>GLENDENNING PUBLIC SCHOOL</a:t>
            </a:r>
            <a:endParaRPr sz="3200"/>
          </a:p>
        </p:txBody>
      </p:sp>
      <p:grpSp>
        <p:nvGrpSpPr>
          <p:cNvPr id="50" name="Google Shape;50;p7"/>
          <p:cNvGrpSpPr/>
          <p:nvPr/>
        </p:nvGrpSpPr>
        <p:grpSpPr>
          <a:xfrm>
            <a:off x="12661070" y="1732982"/>
            <a:ext cx="4905375" cy="2997028"/>
            <a:chOff x="12667383" y="1736320"/>
            <a:chExt cx="4905375" cy="2997028"/>
          </a:xfrm>
        </p:grpSpPr>
        <p:sp>
          <p:nvSpPr>
            <p:cNvPr id="51" name="Google Shape;51;p7"/>
            <p:cNvSpPr/>
            <p:nvPr/>
          </p:nvSpPr>
          <p:spPr>
            <a:xfrm>
              <a:off x="12667383" y="1736320"/>
              <a:ext cx="4905375" cy="85725"/>
            </a:xfrm>
            <a:custGeom>
              <a:rect b="b" l="l" r="r" t="t"/>
              <a:pathLst>
                <a:path extrusionOk="0" h="85725" w="4905375">
                  <a:moveTo>
                    <a:pt x="4905374" y="85724"/>
                  </a:moveTo>
                  <a:lnTo>
                    <a:pt x="0" y="85724"/>
                  </a:lnTo>
                  <a:lnTo>
                    <a:pt x="0" y="0"/>
                  </a:lnTo>
                  <a:lnTo>
                    <a:pt x="4905374" y="0"/>
                  </a:lnTo>
                  <a:lnTo>
                    <a:pt x="4905374" y="85724"/>
                  </a:lnTo>
                  <a:close/>
                </a:path>
              </a:pathLst>
            </a:custGeom>
            <a:solidFill>
              <a:srgbClr val="FAFA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2" name="Google Shape;52;p7"/>
            <p:cNvSpPr/>
            <p:nvPr/>
          </p:nvSpPr>
          <p:spPr>
            <a:xfrm>
              <a:off x="14638747" y="2150348"/>
              <a:ext cx="2934000" cy="2583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6" name="Shape 136"/>
        <p:cNvGrpSpPr/>
        <p:nvPr/>
      </p:nvGrpSpPr>
      <p:grpSpPr>
        <a:xfrm>
          <a:off x="0" y="0"/>
          <a:ext cx="0" cy="0"/>
          <a:chOff x="0" y="0"/>
          <a:chExt cx="0" cy="0"/>
        </a:xfrm>
      </p:grpSpPr>
      <p:sp>
        <p:nvSpPr>
          <p:cNvPr id="137" name="Google Shape;137;p16"/>
          <p:cNvSpPr/>
          <p:nvPr/>
        </p:nvSpPr>
        <p:spPr>
          <a:xfrm>
            <a:off x="0" y="1"/>
            <a:ext cx="18288000" cy="9456420"/>
          </a:xfrm>
          <a:custGeom>
            <a:rect b="b" l="l" r="r" t="t"/>
            <a:pathLst>
              <a:path extrusionOk="0" h="9456420" w="18288000">
                <a:moveTo>
                  <a:pt x="0" y="9456187"/>
                </a:moveTo>
                <a:lnTo>
                  <a:pt x="18287998" y="9456187"/>
                </a:lnTo>
                <a:lnTo>
                  <a:pt x="18287998" y="0"/>
                </a:lnTo>
                <a:lnTo>
                  <a:pt x="0" y="0"/>
                </a:lnTo>
                <a:lnTo>
                  <a:pt x="0" y="9456187"/>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8" name="Google Shape;138;p16"/>
          <p:cNvSpPr txBox="1"/>
          <p:nvPr>
            <p:ph type="title"/>
          </p:nvPr>
        </p:nvSpPr>
        <p:spPr>
          <a:xfrm>
            <a:off x="1016000" y="499475"/>
            <a:ext cx="16605300" cy="859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5500"/>
              <a:t>CURRICULUM OVERVIEW</a:t>
            </a:r>
            <a:endParaRPr sz="5500"/>
          </a:p>
        </p:txBody>
      </p:sp>
      <p:sp>
        <p:nvSpPr>
          <p:cNvPr id="139" name="Google Shape;139;p16"/>
          <p:cNvSpPr/>
          <p:nvPr/>
        </p:nvSpPr>
        <p:spPr>
          <a:xfrm>
            <a:off x="0" y="9456189"/>
            <a:ext cx="18288000" cy="831215"/>
          </a:xfrm>
          <a:custGeom>
            <a:rect b="b" l="l" r="r" t="t"/>
            <a:pathLst>
              <a:path extrusionOk="0" h="831215" w="18288000">
                <a:moveTo>
                  <a:pt x="18287998" y="830810"/>
                </a:moveTo>
                <a:lnTo>
                  <a:pt x="0" y="830810"/>
                </a:lnTo>
                <a:lnTo>
                  <a:pt x="0" y="0"/>
                </a:lnTo>
                <a:lnTo>
                  <a:pt x="18287998" y="0"/>
                </a:lnTo>
                <a:lnTo>
                  <a:pt x="18287998" y="830810"/>
                </a:lnTo>
                <a:close/>
              </a:path>
            </a:pathLst>
          </a:custGeom>
          <a:solidFill>
            <a:srgbClr val="FF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0" name="Google Shape;140;p16"/>
          <p:cNvSpPr txBox="1"/>
          <p:nvPr>
            <p:ph type="title"/>
          </p:nvPr>
        </p:nvSpPr>
        <p:spPr>
          <a:xfrm>
            <a:off x="1016000" y="1796113"/>
            <a:ext cx="16605300" cy="7401300"/>
          </a:xfrm>
          <a:prstGeom prst="rect">
            <a:avLst/>
          </a:prstGeom>
          <a:noFill/>
          <a:ln>
            <a:noFill/>
          </a:ln>
        </p:spPr>
        <p:txBody>
          <a:bodyPr anchorCtr="0" anchor="t" bIns="0" lIns="0" spcFirstLastPara="1" rIns="0" wrap="square" tIns="12700">
            <a:spAutoFit/>
          </a:bodyPr>
          <a:lstStyle/>
          <a:p>
            <a:pPr indent="-482600" lvl="0" marL="457200" rtl="0" algn="l">
              <a:lnSpc>
                <a:spcPct val="100000"/>
              </a:lnSpc>
              <a:spcBef>
                <a:spcPts val="0"/>
              </a:spcBef>
              <a:spcAft>
                <a:spcPts val="0"/>
              </a:spcAft>
              <a:buClr>
                <a:srgbClr val="FFFFFF"/>
              </a:buClr>
              <a:buSzPts val="4000"/>
              <a:buFont typeface="Calibri"/>
              <a:buChar char="●"/>
            </a:pPr>
            <a:r>
              <a:rPr b="0" lang="en-US" sz="4000">
                <a:latin typeface="Calibri"/>
                <a:ea typeface="Calibri"/>
                <a:cs typeface="Calibri"/>
                <a:sym typeface="Calibri"/>
              </a:rPr>
              <a:t>English</a:t>
            </a:r>
            <a:endParaRPr b="0" sz="4000">
              <a:latin typeface="Calibri"/>
              <a:ea typeface="Calibri"/>
              <a:cs typeface="Calibri"/>
              <a:sym typeface="Calibri"/>
            </a:endParaRPr>
          </a:p>
          <a:p>
            <a:pPr indent="-482600" lvl="2" marL="18288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Writing</a:t>
            </a:r>
            <a:endParaRPr b="0" sz="4000">
              <a:solidFill>
                <a:srgbClr val="FFFFFF"/>
              </a:solidFill>
              <a:latin typeface="Calibri"/>
              <a:ea typeface="Calibri"/>
              <a:cs typeface="Calibri"/>
              <a:sym typeface="Calibri"/>
            </a:endParaRPr>
          </a:p>
          <a:p>
            <a:pPr indent="-482600" lvl="2" marL="18288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Reading</a:t>
            </a:r>
            <a:endParaRPr b="0" sz="4000">
              <a:solidFill>
                <a:srgbClr val="FFFFFF"/>
              </a:solidFill>
              <a:latin typeface="Calibri"/>
              <a:ea typeface="Calibri"/>
              <a:cs typeface="Calibri"/>
              <a:sym typeface="Calibri"/>
            </a:endParaRPr>
          </a:p>
          <a:p>
            <a:pPr indent="-482600" lvl="2" marL="18288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Spelling</a:t>
            </a:r>
            <a:endParaRPr b="0" sz="4000">
              <a:solidFill>
                <a:srgbClr val="FFFFFF"/>
              </a:solidFill>
              <a:latin typeface="Calibri"/>
              <a:ea typeface="Calibri"/>
              <a:cs typeface="Calibri"/>
              <a:sym typeface="Calibri"/>
            </a:endParaRPr>
          </a:p>
          <a:p>
            <a:pPr indent="-482600" lvl="2" marL="18288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Handwriting</a:t>
            </a:r>
            <a:endParaRPr b="0" sz="4000">
              <a:solidFill>
                <a:srgbClr val="FFFFFF"/>
              </a:solidFill>
              <a:latin typeface="Calibri"/>
              <a:ea typeface="Calibri"/>
              <a:cs typeface="Calibri"/>
              <a:sym typeface="Calibri"/>
            </a:endParaRPr>
          </a:p>
          <a:p>
            <a:pPr indent="-482600" lvl="2" marL="18288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Grammar</a:t>
            </a:r>
            <a:endParaRPr b="0" sz="4000">
              <a:solidFill>
                <a:srgbClr val="FFFFFF"/>
              </a:solidFill>
              <a:latin typeface="Calibri"/>
              <a:ea typeface="Calibri"/>
              <a:cs typeface="Calibri"/>
              <a:sym typeface="Calibri"/>
            </a:endParaRPr>
          </a:p>
          <a:p>
            <a:pPr indent="-482600" lvl="0" marL="4572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Maths</a:t>
            </a:r>
            <a:endParaRPr b="0" sz="4000">
              <a:solidFill>
                <a:srgbClr val="FFFFFF"/>
              </a:solidFill>
              <a:latin typeface="Calibri"/>
              <a:ea typeface="Calibri"/>
              <a:cs typeface="Calibri"/>
              <a:sym typeface="Calibri"/>
            </a:endParaRPr>
          </a:p>
          <a:p>
            <a:pPr indent="-482600" lvl="0" marL="4572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Science and Technology</a:t>
            </a:r>
            <a:endParaRPr b="0" sz="4000">
              <a:solidFill>
                <a:srgbClr val="FFFFFF"/>
              </a:solidFill>
              <a:latin typeface="Calibri"/>
              <a:ea typeface="Calibri"/>
              <a:cs typeface="Calibri"/>
              <a:sym typeface="Calibri"/>
            </a:endParaRPr>
          </a:p>
          <a:p>
            <a:pPr indent="-482600" lvl="0" marL="4572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History/Geography</a:t>
            </a:r>
            <a:endParaRPr b="0" sz="4000">
              <a:solidFill>
                <a:srgbClr val="FFFFFF"/>
              </a:solidFill>
              <a:latin typeface="Calibri"/>
              <a:ea typeface="Calibri"/>
              <a:cs typeface="Calibri"/>
              <a:sym typeface="Calibri"/>
            </a:endParaRPr>
          </a:p>
          <a:p>
            <a:pPr indent="-482600" lvl="0" marL="4572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Personal Development, Health and Physical Education</a:t>
            </a:r>
            <a:endParaRPr b="0" sz="4000">
              <a:solidFill>
                <a:srgbClr val="FFFFFF"/>
              </a:solidFill>
              <a:latin typeface="Calibri"/>
              <a:ea typeface="Calibri"/>
              <a:cs typeface="Calibri"/>
              <a:sym typeface="Calibri"/>
            </a:endParaRPr>
          </a:p>
          <a:p>
            <a:pPr indent="-482600" lvl="0" marL="4572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Creative Arts</a:t>
            </a:r>
            <a:endParaRPr b="0" sz="4000">
              <a:solidFill>
                <a:srgbClr val="FFFFFF"/>
              </a:solidFill>
              <a:latin typeface="Calibri"/>
              <a:ea typeface="Calibri"/>
              <a:cs typeface="Calibri"/>
              <a:sym typeface="Calibri"/>
            </a:endParaRPr>
          </a:p>
          <a:p>
            <a:pPr indent="-482600" lvl="0" marL="4572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Homework</a:t>
            </a:r>
            <a:endParaRPr b="0" sz="4000">
              <a:solidFill>
                <a:srgbClr val="FFFF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4" name="Shape 144"/>
        <p:cNvGrpSpPr/>
        <p:nvPr/>
      </p:nvGrpSpPr>
      <p:grpSpPr>
        <a:xfrm>
          <a:off x="0" y="0"/>
          <a:ext cx="0" cy="0"/>
          <a:chOff x="0" y="0"/>
          <a:chExt cx="0" cy="0"/>
        </a:xfrm>
      </p:grpSpPr>
      <p:sp>
        <p:nvSpPr>
          <p:cNvPr id="145" name="Google Shape;145;p17"/>
          <p:cNvSpPr/>
          <p:nvPr/>
        </p:nvSpPr>
        <p:spPr>
          <a:xfrm>
            <a:off x="0" y="1"/>
            <a:ext cx="18288000" cy="9456420"/>
          </a:xfrm>
          <a:custGeom>
            <a:rect b="b" l="l" r="r" t="t"/>
            <a:pathLst>
              <a:path extrusionOk="0" h="9456420" w="18288000">
                <a:moveTo>
                  <a:pt x="0" y="9456187"/>
                </a:moveTo>
                <a:lnTo>
                  <a:pt x="18287998" y="9456187"/>
                </a:lnTo>
                <a:lnTo>
                  <a:pt x="18287998" y="0"/>
                </a:lnTo>
                <a:lnTo>
                  <a:pt x="0" y="0"/>
                </a:lnTo>
                <a:lnTo>
                  <a:pt x="0" y="945618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6" name="Google Shape;146;p17"/>
          <p:cNvSpPr txBox="1"/>
          <p:nvPr>
            <p:ph type="title"/>
          </p:nvPr>
        </p:nvSpPr>
        <p:spPr>
          <a:xfrm>
            <a:off x="1138475" y="989325"/>
            <a:ext cx="16605300" cy="859500"/>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None/>
            </a:pPr>
            <a:r>
              <a:rPr lang="en-US" sz="5500">
                <a:solidFill>
                  <a:srgbClr val="FF0000"/>
                </a:solidFill>
              </a:rPr>
              <a:t>LIBRARY AND SPORT DAY</a:t>
            </a:r>
            <a:endParaRPr sz="5500">
              <a:solidFill>
                <a:srgbClr val="FF0000"/>
              </a:solidFill>
            </a:endParaRPr>
          </a:p>
        </p:txBody>
      </p:sp>
      <p:sp>
        <p:nvSpPr>
          <p:cNvPr id="147" name="Google Shape;147;p17"/>
          <p:cNvSpPr/>
          <p:nvPr/>
        </p:nvSpPr>
        <p:spPr>
          <a:xfrm>
            <a:off x="0" y="9456189"/>
            <a:ext cx="18288000" cy="831215"/>
          </a:xfrm>
          <a:custGeom>
            <a:rect b="b" l="l" r="r" t="t"/>
            <a:pathLst>
              <a:path extrusionOk="0" h="831215" w="18288000">
                <a:moveTo>
                  <a:pt x="18287998" y="830810"/>
                </a:moveTo>
                <a:lnTo>
                  <a:pt x="0" y="830810"/>
                </a:lnTo>
                <a:lnTo>
                  <a:pt x="0" y="0"/>
                </a:lnTo>
                <a:lnTo>
                  <a:pt x="18287998" y="0"/>
                </a:lnTo>
                <a:lnTo>
                  <a:pt x="18287998" y="830810"/>
                </a:lnTo>
                <a:close/>
              </a:path>
            </a:pathLst>
          </a:custGeom>
          <a:solidFill>
            <a:srgbClr val="FF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8" name="Google Shape;148;p17"/>
          <p:cNvSpPr/>
          <p:nvPr/>
        </p:nvSpPr>
        <p:spPr>
          <a:xfrm>
            <a:off x="428625" y="2967700"/>
            <a:ext cx="4071900" cy="4102500"/>
          </a:xfrm>
          <a:prstGeom prst="ellipse">
            <a:avLst/>
          </a:prstGeom>
          <a:solidFill>
            <a:srgbClr val="004AAC"/>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2900">
                <a:solidFill>
                  <a:srgbClr val="FFFFFF"/>
                </a:solidFill>
                <a:latin typeface="Calibri"/>
                <a:ea typeface="Calibri"/>
                <a:cs typeface="Calibri"/>
                <a:sym typeface="Calibri"/>
              </a:rPr>
              <a:t>3/4/5D</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rPr lang="en-US" sz="2900">
                <a:solidFill>
                  <a:srgbClr val="FFFFFF"/>
                </a:solidFill>
                <a:latin typeface="Calibri"/>
                <a:ea typeface="Calibri"/>
                <a:cs typeface="Calibri"/>
                <a:sym typeface="Calibri"/>
              </a:rPr>
              <a:t>Library: Tuesday @ 10:00 am</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rPr lang="en-US" sz="2900">
                <a:solidFill>
                  <a:srgbClr val="FFFFFF"/>
                </a:solidFill>
                <a:latin typeface="Calibri"/>
                <a:ea typeface="Calibri"/>
                <a:cs typeface="Calibri"/>
                <a:sym typeface="Calibri"/>
              </a:rPr>
              <a:t>Sport: Tuesday</a:t>
            </a:r>
            <a:endParaRPr sz="2900">
              <a:solidFill>
                <a:srgbClr val="FFFFFF"/>
              </a:solidFill>
              <a:latin typeface="Calibri"/>
              <a:ea typeface="Calibri"/>
              <a:cs typeface="Calibri"/>
              <a:sym typeface="Calibri"/>
            </a:endParaRPr>
          </a:p>
        </p:txBody>
      </p:sp>
      <p:sp>
        <p:nvSpPr>
          <p:cNvPr id="149" name="Google Shape;149;p17"/>
          <p:cNvSpPr/>
          <p:nvPr/>
        </p:nvSpPr>
        <p:spPr>
          <a:xfrm>
            <a:off x="13671875" y="2967700"/>
            <a:ext cx="4071900" cy="4102500"/>
          </a:xfrm>
          <a:prstGeom prst="ellipse">
            <a:avLst/>
          </a:prstGeom>
          <a:solidFill>
            <a:srgbClr val="004AAC"/>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2900">
                <a:solidFill>
                  <a:srgbClr val="FFFFFF"/>
                </a:solidFill>
                <a:latin typeface="Calibri"/>
                <a:ea typeface="Calibri"/>
                <a:cs typeface="Calibri"/>
                <a:sym typeface="Calibri"/>
              </a:rPr>
              <a:t>4G</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t/>
            </a:r>
            <a:endParaRPr sz="2900">
              <a:solidFill>
                <a:srgbClr val="FFFFFF"/>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US" sz="2900">
                <a:solidFill>
                  <a:schemeClr val="lt1"/>
                </a:solidFill>
                <a:latin typeface="Calibri"/>
                <a:ea typeface="Calibri"/>
                <a:cs typeface="Calibri"/>
                <a:sym typeface="Calibri"/>
              </a:rPr>
              <a:t>Library: Tuesday @ 12:10 pm</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rPr lang="en-US" sz="2900">
                <a:solidFill>
                  <a:srgbClr val="FFFFFF"/>
                </a:solidFill>
                <a:latin typeface="Calibri"/>
                <a:ea typeface="Calibri"/>
                <a:cs typeface="Calibri"/>
                <a:sym typeface="Calibri"/>
              </a:rPr>
              <a:t>Sport: Friday</a:t>
            </a:r>
            <a:endParaRPr sz="2900">
              <a:solidFill>
                <a:srgbClr val="FFFFFF"/>
              </a:solidFill>
              <a:latin typeface="Calibri"/>
              <a:ea typeface="Calibri"/>
              <a:cs typeface="Calibri"/>
              <a:sym typeface="Calibri"/>
            </a:endParaRPr>
          </a:p>
        </p:txBody>
      </p:sp>
      <p:sp>
        <p:nvSpPr>
          <p:cNvPr id="150" name="Google Shape;150;p17"/>
          <p:cNvSpPr/>
          <p:nvPr/>
        </p:nvSpPr>
        <p:spPr>
          <a:xfrm>
            <a:off x="4852850" y="2967700"/>
            <a:ext cx="4071900" cy="4102500"/>
          </a:xfrm>
          <a:prstGeom prst="ellipse">
            <a:avLst/>
          </a:prstGeom>
          <a:solidFill>
            <a:srgbClr val="004AAC"/>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2900">
                <a:solidFill>
                  <a:srgbClr val="FFFFFF"/>
                </a:solidFill>
                <a:latin typeface="Calibri"/>
                <a:ea typeface="Calibri"/>
                <a:cs typeface="Calibri"/>
                <a:sym typeface="Calibri"/>
              </a:rPr>
              <a:t>4I</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t/>
            </a:r>
            <a:endParaRPr sz="2900">
              <a:solidFill>
                <a:srgbClr val="FFFFFF"/>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US" sz="2900">
                <a:solidFill>
                  <a:schemeClr val="lt1"/>
                </a:solidFill>
                <a:latin typeface="Calibri"/>
                <a:ea typeface="Calibri"/>
                <a:cs typeface="Calibri"/>
                <a:sym typeface="Calibri"/>
              </a:rPr>
              <a:t>Library: Thursday @ 1:10 pm</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rPr lang="en-US" sz="2900">
                <a:solidFill>
                  <a:srgbClr val="FFFFFF"/>
                </a:solidFill>
                <a:latin typeface="Calibri"/>
                <a:ea typeface="Calibri"/>
                <a:cs typeface="Calibri"/>
                <a:sym typeface="Calibri"/>
              </a:rPr>
              <a:t>Sport: Tuesday</a:t>
            </a:r>
            <a:endParaRPr sz="2900">
              <a:solidFill>
                <a:srgbClr val="FFFFFF"/>
              </a:solidFill>
              <a:latin typeface="Calibri"/>
              <a:ea typeface="Calibri"/>
              <a:cs typeface="Calibri"/>
              <a:sym typeface="Calibri"/>
            </a:endParaRPr>
          </a:p>
        </p:txBody>
      </p:sp>
      <p:sp>
        <p:nvSpPr>
          <p:cNvPr id="151" name="Google Shape;151;p17"/>
          <p:cNvSpPr/>
          <p:nvPr/>
        </p:nvSpPr>
        <p:spPr>
          <a:xfrm>
            <a:off x="9277063" y="2967700"/>
            <a:ext cx="4071900" cy="4102500"/>
          </a:xfrm>
          <a:prstGeom prst="ellipse">
            <a:avLst/>
          </a:prstGeom>
          <a:solidFill>
            <a:srgbClr val="004AAC"/>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2900">
                <a:solidFill>
                  <a:srgbClr val="FFFFFF"/>
                </a:solidFill>
                <a:latin typeface="Calibri"/>
                <a:ea typeface="Calibri"/>
                <a:cs typeface="Calibri"/>
                <a:sym typeface="Calibri"/>
              </a:rPr>
              <a:t>4N</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t/>
            </a:r>
            <a:endParaRPr sz="2900">
              <a:solidFill>
                <a:srgbClr val="FFFFFF"/>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US" sz="2900">
                <a:solidFill>
                  <a:schemeClr val="lt1"/>
                </a:solidFill>
                <a:latin typeface="Calibri"/>
                <a:ea typeface="Calibri"/>
                <a:cs typeface="Calibri"/>
                <a:sym typeface="Calibri"/>
              </a:rPr>
              <a:t>Library: Tuesday @ 1:10 pm</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rPr lang="en-US" sz="2900">
                <a:solidFill>
                  <a:srgbClr val="FFFFFF"/>
                </a:solidFill>
                <a:latin typeface="Calibri"/>
                <a:ea typeface="Calibri"/>
                <a:cs typeface="Calibri"/>
                <a:sym typeface="Calibri"/>
              </a:rPr>
              <a:t>Sport: Tuesday</a:t>
            </a:r>
            <a:endParaRPr sz="2900">
              <a:solidFill>
                <a:srgbClr val="FFFFF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5" name="Shape 155"/>
        <p:cNvGrpSpPr/>
        <p:nvPr/>
      </p:nvGrpSpPr>
      <p:grpSpPr>
        <a:xfrm>
          <a:off x="0" y="0"/>
          <a:ext cx="0" cy="0"/>
          <a:chOff x="0" y="0"/>
          <a:chExt cx="0" cy="0"/>
        </a:xfrm>
      </p:grpSpPr>
      <p:sp>
        <p:nvSpPr>
          <p:cNvPr id="156" name="Google Shape;156;p18"/>
          <p:cNvSpPr/>
          <p:nvPr/>
        </p:nvSpPr>
        <p:spPr>
          <a:xfrm>
            <a:off x="6583481" y="4"/>
            <a:ext cx="11704955" cy="10287000"/>
          </a:xfrm>
          <a:custGeom>
            <a:rect b="b" l="l" r="r" t="t"/>
            <a:pathLst>
              <a:path extrusionOk="0" h="10287000" w="11704955">
                <a:moveTo>
                  <a:pt x="10286996" y="10286996"/>
                </a:moveTo>
                <a:lnTo>
                  <a:pt x="0" y="0"/>
                </a:lnTo>
                <a:lnTo>
                  <a:pt x="11704516" y="0"/>
                </a:lnTo>
                <a:lnTo>
                  <a:pt x="11704516" y="10286996"/>
                </a:lnTo>
                <a:lnTo>
                  <a:pt x="10286996" y="10286996"/>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57" name="Google Shape;157;p18"/>
          <p:cNvSpPr txBox="1"/>
          <p:nvPr/>
        </p:nvSpPr>
        <p:spPr>
          <a:xfrm>
            <a:off x="464900" y="2265598"/>
            <a:ext cx="11108100" cy="6496200"/>
          </a:xfrm>
          <a:prstGeom prst="rect">
            <a:avLst/>
          </a:prstGeom>
          <a:noFill/>
          <a:ln>
            <a:noFill/>
          </a:ln>
        </p:spPr>
        <p:txBody>
          <a:bodyPr anchorCtr="0" anchor="t" bIns="0" lIns="0" spcFirstLastPara="1" rIns="0" wrap="square" tIns="84450">
            <a:spAutoFit/>
          </a:bodyPr>
          <a:lstStyle/>
          <a:p>
            <a:pPr indent="-539750" lvl="0" marL="457200" rtl="0" algn="l">
              <a:lnSpc>
                <a:spcPct val="150000"/>
              </a:lnSpc>
              <a:spcBef>
                <a:spcPts val="700"/>
              </a:spcBef>
              <a:spcAft>
                <a:spcPts val="0"/>
              </a:spcAft>
              <a:buClr>
                <a:schemeClr val="dk1"/>
              </a:buClr>
              <a:buSzPts val="4900"/>
              <a:buFont typeface="Calibri"/>
              <a:buChar char="●"/>
            </a:pPr>
            <a:r>
              <a:rPr lang="en-US" sz="4900">
                <a:solidFill>
                  <a:schemeClr val="dk1"/>
                </a:solidFill>
                <a:latin typeface="Calibri"/>
                <a:ea typeface="Calibri"/>
                <a:cs typeface="Calibri"/>
                <a:sym typeface="Calibri"/>
              </a:rPr>
              <a:t>Weekly Newsletter - Thursday</a:t>
            </a:r>
            <a:endParaRPr sz="4900">
              <a:solidFill>
                <a:schemeClr val="dk1"/>
              </a:solidFill>
              <a:latin typeface="Calibri"/>
              <a:ea typeface="Calibri"/>
              <a:cs typeface="Calibri"/>
              <a:sym typeface="Calibri"/>
            </a:endParaRPr>
          </a:p>
          <a:p>
            <a:pPr indent="-539750" lvl="0" marL="457200" rtl="0" algn="l">
              <a:lnSpc>
                <a:spcPct val="150000"/>
              </a:lnSpc>
              <a:spcBef>
                <a:spcPts val="0"/>
              </a:spcBef>
              <a:spcAft>
                <a:spcPts val="0"/>
              </a:spcAft>
              <a:buClr>
                <a:schemeClr val="dk1"/>
              </a:buClr>
              <a:buSzPts val="4900"/>
              <a:buFont typeface="Calibri"/>
              <a:buChar char="●"/>
            </a:pPr>
            <a:r>
              <a:rPr lang="en-US" sz="4900">
                <a:solidFill>
                  <a:schemeClr val="dk1"/>
                </a:solidFill>
                <a:latin typeface="Calibri"/>
                <a:ea typeface="Calibri"/>
                <a:cs typeface="Calibri"/>
                <a:sym typeface="Calibri"/>
              </a:rPr>
              <a:t>Permission Notes - Thursday</a:t>
            </a:r>
            <a:endParaRPr sz="4900">
              <a:solidFill>
                <a:schemeClr val="dk1"/>
              </a:solidFill>
              <a:latin typeface="Calibri"/>
              <a:ea typeface="Calibri"/>
              <a:cs typeface="Calibri"/>
              <a:sym typeface="Calibri"/>
            </a:endParaRPr>
          </a:p>
          <a:p>
            <a:pPr indent="-539750" lvl="0" marL="457200" rtl="0" algn="l">
              <a:lnSpc>
                <a:spcPct val="150000"/>
              </a:lnSpc>
              <a:spcBef>
                <a:spcPts val="0"/>
              </a:spcBef>
              <a:spcAft>
                <a:spcPts val="0"/>
              </a:spcAft>
              <a:buClr>
                <a:schemeClr val="dk1"/>
              </a:buClr>
              <a:buSzPts val="4900"/>
              <a:buFont typeface="Calibri"/>
              <a:buChar char="●"/>
            </a:pPr>
            <a:r>
              <a:rPr lang="en-US" sz="4900">
                <a:solidFill>
                  <a:schemeClr val="dk1"/>
                </a:solidFill>
                <a:latin typeface="Calibri"/>
                <a:ea typeface="Calibri"/>
                <a:cs typeface="Calibri"/>
                <a:sym typeface="Calibri"/>
              </a:rPr>
              <a:t>Skoolbag App</a:t>
            </a:r>
            <a:endParaRPr sz="4900">
              <a:solidFill>
                <a:schemeClr val="dk1"/>
              </a:solidFill>
              <a:latin typeface="Calibri"/>
              <a:ea typeface="Calibri"/>
              <a:cs typeface="Calibri"/>
              <a:sym typeface="Calibri"/>
            </a:endParaRPr>
          </a:p>
          <a:p>
            <a:pPr indent="-539750" lvl="0" marL="457200" rtl="0" algn="l">
              <a:lnSpc>
                <a:spcPct val="150000"/>
              </a:lnSpc>
              <a:spcBef>
                <a:spcPts val="0"/>
              </a:spcBef>
              <a:spcAft>
                <a:spcPts val="0"/>
              </a:spcAft>
              <a:buClr>
                <a:schemeClr val="dk1"/>
              </a:buClr>
              <a:buSzPts val="4900"/>
              <a:buFont typeface="Calibri"/>
              <a:buChar char="●"/>
            </a:pPr>
            <a:r>
              <a:rPr lang="en-US" sz="4900">
                <a:solidFill>
                  <a:schemeClr val="dk1"/>
                </a:solidFill>
                <a:latin typeface="Calibri"/>
                <a:ea typeface="Calibri"/>
                <a:cs typeface="Calibri"/>
                <a:sym typeface="Calibri"/>
              </a:rPr>
              <a:t>Facebook</a:t>
            </a:r>
            <a:endParaRPr sz="4900">
              <a:solidFill>
                <a:schemeClr val="dk1"/>
              </a:solidFill>
              <a:latin typeface="Calibri"/>
              <a:ea typeface="Calibri"/>
              <a:cs typeface="Calibri"/>
              <a:sym typeface="Calibri"/>
            </a:endParaRPr>
          </a:p>
          <a:p>
            <a:pPr indent="-539750" lvl="0" marL="457200" rtl="0" algn="l">
              <a:lnSpc>
                <a:spcPct val="150000"/>
              </a:lnSpc>
              <a:spcBef>
                <a:spcPts val="0"/>
              </a:spcBef>
              <a:spcAft>
                <a:spcPts val="0"/>
              </a:spcAft>
              <a:buClr>
                <a:schemeClr val="dk1"/>
              </a:buClr>
              <a:buSzPts val="4900"/>
              <a:buFont typeface="Calibri"/>
              <a:buChar char="●"/>
            </a:pPr>
            <a:r>
              <a:rPr lang="en-US" sz="4900">
                <a:solidFill>
                  <a:schemeClr val="dk1"/>
                </a:solidFill>
                <a:latin typeface="Calibri"/>
                <a:ea typeface="Calibri"/>
                <a:cs typeface="Calibri"/>
                <a:sym typeface="Calibri"/>
              </a:rPr>
              <a:t>Instagram</a:t>
            </a:r>
            <a:endParaRPr sz="4900">
              <a:solidFill>
                <a:schemeClr val="dk1"/>
              </a:solidFill>
              <a:latin typeface="Calibri"/>
              <a:ea typeface="Calibri"/>
              <a:cs typeface="Calibri"/>
              <a:sym typeface="Calibri"/>
            </a:endParaRPr>
          </a:p>
          <a:p>
            <a:pPr indent="-539750" lvl="0" marL="457200" rtl="0" algn="l">
              <a:lnSpc>
                <a:spcPct val="150000"/>
              </a:lnSpc>
              <a:spcBef>
                <a:spcPts val="0"/>
              </a:spcBef>
              <a:spcAft>
                <a:spcPts val="0"/>
              </a:spcAft>
              <a:buClr>
                <a:schemeClr val="dk1"/>
              </a:buClr>
              <a:buSzPts val="4900"/>
              <a:buFont typeface="Calibri"/>
              <a:buChar char="●"/>
            </a:pPr>
            <a:r>
              <a:rPr lang="en-US" sz="4900">
                <a:solidFill>
                  <a:schemeClr val="dk1"/>
                </a:solidFill>
                <a:latin typeface="Calibri"/>
                <a:ea typeface="Calibri"/>
                <a:cs typeface="Calibri"/>
                <a:sym typeface="Calibri"/>
              </a:rPr>
              <a:t>Electronic Sign</a:t>
            </a:r>
            <a:endParaRPr sz="4900">
              <a:solidFill>
                <a:schemeClr val="dk1"/>
              </a:solidFill>
              <a:latin typeface="Calibri"/>
              <a:ea typeface="Calibri"/>
              <a:cs typeface="Calibri"/>
              <a:sym typeface="Calibri"/>
            </a:endParaRPr>
          </a:p>
        </p:txBody>
      </p:sp>
      <p:sp>
        <p:nvSpPr>
          <p:cNvPr id="158" name="Google Shape;158;p18"/>
          <p:cNvSpPr/>
          <p:nvPr/>
        </p:nvSpPr>
        <p:spPr>
          <a:xfrm>
            <a:off x="0" y="9456190"/>
            <a:ext cx="18288000" cy="831215"/>
          </a:xfrm>
          <a:custGeom>
            <a:rect b="b" l="l" r="r" t="t"/>
            <a:pathLst>
              <a:path extrusionOk="0" h="831215" w="18288000">
                <a:moveTo>
                  <a:pt x="18287998" y="830809"/>
                </a:moveTo>
                <a:lnTo>
                  <a:pt x="0" y="830809"/>
                </a:lnTo>
                <a:lnTo>
                  <a:pt x="0" y="0"/>
                </a:lnTo>
                <a:lnTo>
                  <a:pt x="18287998" y="0"/>
                </a:lnTo>
                <a:lnTo>
                  <a:pt x="18287998" y="830809"/>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59" name="Google Shape;159;p18"/>
          <p:cNvSpPr txBox="1"/>
          <p:nvPr>
            <p:ph type="title"/>
          </p:nvPr>
        </p:nvSpPr>
        <p:spPr>
          <a:xfrm>
            <a:off x="10409450" y="692475"/>
            <a:ext cx="7011000" cy="1895100"/>
          </a:xfrm>
          <a:prstGeom prst="rect">
            <a:avLst/>
          </a:prstGeom>
          <a:noFill/>
          <a:ln>
            <a:noFill/>
          </a:ln>
        </p:spPr>
        <p:txBody>
          <a:bodyPr anchorCtr="0" anchor="t" bIns="0" lIns="0" spcFirstLastPara="1" rIns="0" wrap="square" tIns="107950">
            <a:spAutoFit/>
          </a:bodyPr>
          <a:lstStyle/>
          <a:p>
            <a:pPr indent="44450" lvl="0" marL="12700" marR="5080" rtl="0" algn="r">
              <a:lnSpc>
                <a:spcPct val="109090"/>
              </a:lnSpc>
              <a:spcBef>
                <a:spcPts val="0"/>
              </a:spcBef>
              <a:spcAft>
                <a:spcPts val="0"/>
              </a:spcAft>
              <a:buNone/>
            </a:pPr>
            <a:r>
              <a:rPr lang="en-US">
                <a:solidFill>
                  <a:srgbClr val="FFFFFF"/>
                </a:solidFill>
              </a:rPr>
              <a:t>COMMUNICATION PLATFORMS</a:t>
            </a:r>
            <a:endParaRPr>
              <a:solidFill>
                <a:srgbClr val="FFFFFF"/>
              </a:solidFill>
            </a:endParaRPr>
          </a:p>
        </p:txBody>
      </p:sp>
      <p:pic>
        <p:nvPicPr>
          <p:cNvPr id="160" name="Google Shape;160;p18"/>
          <p:cNvPicPr preferRelativeResize="0"/>
          <p:nvPr/>
        </p:nvPicPr>
        <p:blipFill>
          <a:blip r:embed="rId3">
            <a:alphaModFix/>
          </a:blip>
          <a:stretch>
            <a:fillRect/>
          </a:stretch>
        </p:blipFill>
        <p:spPr>
          <a:xfrm>
            <a:off x="8669600" y="5683050"/>
            <a:ext cx="3583400" cy="3583400"/>
          </a:xfrm>
          <a:prstGeom prst="rect">
            <a:avLst/>
          </a:prstGeom>
          <a:noFill/>
          <a:ln>
            <a:noFill/>
          </a:ln>
        </p:spPr>
      </p:pic>
      <p:pic>
        <p:nvPicPr>
          <p:cNvPr id="161" name="Google Shape;161;p18"/>
          <p:cNvPicPr preferRelativeResize="0"/>
          <p:nvPr/>
        </p:nvPicPr>
        <p:blipFill>
          <a:blip r:embed="rId4">
            <a:alphaModFix/>
          </a:blip>
          <a:stretch>
            <a:fillRect/>
          </a:stretch>
        </p:blipFill>
        <p:spPr>
          <a:xfrm>
            <a:off x="5867400" y="6297338"/>
            <a:ext cx="2354825" cy="2354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5" name="Shape 165"/>
        <p:cNvGrpSpPr/>
        <p:nvPr/>
      </p:nvGrpSpPr>
      <p:grpSpPr>
        <a:xfrm>
          <a:off x="0" y="0"/>
          <a:ext cx="0" cy="0"/>
          <a:chOff x="0" y="0"/>
          <a:chExt cx="0" cy="0"/>
        </a:xfrm>
      </p:grpSpPr>
      <p:sp>
        <p:nvSpPr>
          <p:cNvPr id="166" name="Google Shape;166;p19"/>
          <p:cNvSpPr txBox="1"/>
          <p:nvPr/>
        </p:nvSpPr>
        <p:spPr>
          <a:xfrm>
            <a:off x="348725" y="9687350"/>
            <a:ext cx="2223000" cy="382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a:solidFill>
                  <a:srgbClr val="FAFAF5"/>
                </a:solidFill>
              </a:rPr>
              <a:t>YEAR 1</a:t>
            </a:r>
            <a:endParaRPr b="1" sz="2400"/>
          </a:p>
        </p:txBody>
      </p:sp>
      <p:sp>
        <p:nvSpPr>
          <p:cNvPr id="167" name="Google Shape;167;p19"/>
          <p:cNvSpPr txBox="1"/>
          <p:nvPr/>
        </p:nvSpPr>
        <p:spPr>
          <a:xfrm>
            <a:off x="9215450" y="1673650"/>
            <a:ext cx="8725500" cy="7324200"/>
          </a:xfrm>
          <a:prstGeom prst="rect">
            <a:avLst/>
          </a:prstGeom>
          <a:noFill/>
          <a:ln>
            <a:noFill/>
          </a:ln>
        </p:spPr>
        <p:txBody>
          <a:bodyPr anchorCtr="0" anchor="t" bIns="0" lIns="0" spcFirstLastPara="1" rIns="0" wrap="square" tIns="12700">
            <a:spAutoFit/>
          </a:bodyPr>
          <a:lstStyle/>
          <a:p>
            <a:pPr indent="0" lvl="0" marL="0" rtl="0" algn="r">
              <a:lnSpc>
                <a:spcPct val="115000"/>
              </a:lnSpc>
              <a:spcBef>
                <a:spcPts val="0"/>
              </a:spcBef>
              <a:spcAft>
                <a:spcPts val="0"/>
              </a:spcAft>
              <a:buSzPts val="1100"/>
              <a:buNone/>
            </a:pPr>
            <a:r>
              <a:rPr lang="en-US" sz="3800">
                <a:solidFill>
                  <a:schemeClr val="dk1"/>
                </a:solidFill>
                <a:latin typeface="Calibri"/>
                <a:ea typeface="Calibri"/>
                <a:cs typeface="Calibri"/>
                <a:sym typeface="Calibri"/>
              </a:rPr>
              <a:t>Each year, the school organises a supply of resources for students. We ask parents/caregivers to contribute $50 as a one-off donation. Once these items are paid for, parents are NOT expected to buy any items for use at school during the year as these are continually replaced. Standardisations of these resources ensure students receive the same resources for use in their classrooms. The Learning Resource Packs go directly to the classroom.</a:t>
            </a:r>
            <a:endParaRPr sz="3800">
              <a:latin typeface="Calibri"/>
              <a:ea typeface="Calibri"/>
              <a:cs typeface="Calibri"/>
              <a:sym typeface="Calibri"/>
            </a:endParaRPr>
          </a:p>
        </p:txBody>
      </p:sp>
      <p:sp>
        <p:nvSpPr>
          <p:cNvPr id="168" name="Google Shape;168;p19"/>
          <p:cNvSpPr/>
          <p:nvPr/>
        </p:nvSpPr>
        <p:spPr>
          <a:xfrm>
            <a:off x="0" y="-200"/>
            <a:ext cx="11134090" cy="10287000"/>
          </a:xfrm>
          <a:custGeom>
            <a:rect b="b" l="l" r="r" t="t"/>
            <a:pathLst>
              <a:path extrusionOk="0" h="10287000" w="11134090">
                <a:moveTo>
                  <a:pt x="11133800" y="0"/>
                </a:moveTo>
                <a:lnTo>
                  <a:pt x="846800" y="10286999"/>
                </a:lnTo>
                <a:lnTo>
                  <a:pt x="0" y="10286999"/>
                </a:lnTo>
                <a:lnTo>
                  <a:pt x="0" y="0"/>
                </a:lnTo>
                <a:lnTo>
                  <a:pt x="11133800" y="0"/>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69" name="Google Shape;169;p19"/>
          <p:cNvSpPr txBox="1"/>
          <p:nvPr>
            <p:ph type="title"/>
          </p:nvPr>
        </p:nvSpPr>
        <p:spPr>
          <a:xfrm>
            <a:off x="796000" y="631250"/>
            <a:ext cx="6219900" cy="2827200"/>
          </a:xfrm>
          <a:prstGeom prst="rect">
            <a:avLst/>
          </a:prstGeom>
          <a:noFill/>
          <a:ln>
            <a:noFill/>
          </a:ln>
        </p:spPr>
        <p:txBody>
          <a:bodyPr anchorCtr="0" anchor="t" bIns="0" lIns="0" spcFirstLastPara="1" rIns="0" wrap="square" tIns="107950">
            <a:spAutoFit/>
          </a:bodyPr>
          <a:lstStyle/>
          <a:p>
            <a:pPr indent="44450" lvl="0" marL="12700" marR="5080" rtl="0" algn="l">
              <a:lnSpc>
                <a:spcPct val="109090"/>
              </a:lnSpc>
              <a:spcBef>
                <a:spcPts val="0"/>
              </a:spcBef>
              <a:spcAft>
                <a:spcPts val="0"/>
              </a:spcAft>
              <a:buNone/>
            </a:pPr>
            <a:r>
              <a:rPr lang="en-US">
                <a:solidFill>
                  <a:srgbClr val="FFFFFF"/>
                </a:solidFill>
              </a:rPr>
              <a:t>LEARNING RESOURCE PACKS</a:t>
            </a:r>
            <a:endParaRPr>
              <a:solidFill>
                <a:srgbClr val="FFFFFF"/>
              </a:solidFill>
            </a:endParaRPr>
          </a:p>
        </p:txBody>
      </p:sp>
      <p:sp>
        <p:nvSpPr>
          <p:cNvPr id="170" name="Google Shape;170;p19"/>
          <p:cNvSpPr/>
          <p:nvPr/>
        </p:nvSpPr>
        <p:spPr>
          <a:xfrm>
            <a:off x="0" y="9452814"/>
            <a:ext cx="18288000" cy="834390"/>
          </a:xfrm>
          <a:custGeom>
            <a:rect b="b" l="l" r="r" t="t"/>
            <a:pathLst>
              <a:path extrusionOk="0" h="834390" w="18288000">
                <a:moveTo>
                  <a:pt x="18287998" y="833985"/>
                </a:moveTo>
                <a:lnTo>
                  <a:pt x="0" y="833985"/>
                </a:lnTo>
                <a:lnTo>
                  <a:pt x="0" y="0"/>
                </a:lnTo>
                <a:lnTo>
                  <a:pt x="18287998" y="0"/>
                </a:lnTo>
                <a:lnTo>
                  <a:pt x="18287998" y="833985"/>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4" name="Shape 174"/>
        <p:cNvGrpSpPr/>
        <p:nvPr/>
      </p:nvGrpSpPr>
      <p:grpSpPr>
        <a:xfrm>
          <a:off x="0" y="0"/>
          <a:ext cx="0" cy="0"/>
          <a:chOff x="0" y="0"/>
          <a:chExt cx="0" cy="0"/>
        </a:xfrm>
      </p:grpSpPr>
      <p:sp>
        <p:nvSpPr>
          <p:cNvPr id="175" name="Google Shape;175;p20"/>
          <p:cNvSpPr/>
          <p:nvPr/>
        </p:nvSpPr>
        <p:spPr>
          <a:xfrm>
            <a:off x="6583481" y="4"/>
            <a:ext cx="11704955" cy="10287000"/>
          </a:xfrm>
          <a:custGeom>
            <a:rect b="b" l="l" r="r" t="t"/>
            <a:pathLst>
              <a:path extrusionOk="0" h="10287000" w="11704955">
                <a:moveTo>
                  <a:pt x="10286996" y="10286996"/>
                </a:moveTo>
                <a:lnTo>
                  <a:pt x="0" y="0"/>
                </a:lnTo>
                <a:lnTo>
                  <a:pt x="11704516" y="0"/>
                </a:lnTo>
                <a:lnTo>
                  <a:pt x="11704516" y="10286996"/>
                </a:lnTo>
                <a:lnTo>
                  <a:pt x="10286996" y="10286996"/>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76" name="Google Shape;176;p20"/>
          <p:cNvSpPr txBox="1"/>
          <p:nvPr/>
        </p:nvSpPr>
        <p:spPr>
          <a:xfrm>
            <a:off x="464900" y="302300"/>
            <a:ext cx="6607500" cy="9064200"/>
          </a:xfrm>
          <a:prstGeom prst="rect">
            <a:avLst/>
          </a:prstGeom>
          <a:noFill/>
          <a:ln>
            <a:noFill/>
          </a:ln>
        </p:spPr>
        <p:txBody>
          <a:bodyPr anchorCtr="0" anchor="t" bIns="0" lIns="0" spcFirstLastPara="1" rIns="0" wrap="square" tIns="84450">
            <a:spAutoFit/>
          </a:bodyPr>
          <a:lstStyle/>
          <a:p>
            <a:pPr indent="0" lvl="0" marL="0" rtl="0" algn="l">
              <a:lnSpc>
                <a:spcPct val="150000"/>
              </a:lnSpc>
              <a:spcBef>
                <a:spcPts val="700"/>
              </a:spcBef>
              <a:spcAft>
                <a:spcPts val="0"/>
              </a:spcAft>
              <a:buNone/>
            </a:pPr>
            <a:r>
              <a:rPr lang="en-US" sz="3300">
                <a:solidFill>
                  <a:schemeClr val="dk1"/>
                </a:solidFill>
                <a:latin typeface="Calibri"/>
                <a:ea typeface="Calibri"/>
                <a:cs typeface="Calibri"/>
                <a:sym typeface="Calibri"/>
              </a:rPr>
              <a:t>The Uniform Shop is located in the hall and is run by P&amp;C volunteers. The usual hours are Monday 8.30 - 9 am and Friday 8.30 - 9.15 am.</a:t>
            </a:r>
            <a:endParaRPr sz="3300">
              <a:solidFill>
                <a:schemeClr val="dk1"/>
              </a:solidFill>
              <a:latin typeface="Calibri"/>
              <a:ea typeface="Calibri"/>
              <a:cs typeface="Calibri"/>
              <a:sym typeface="Calibri"/>
            </a:endParaRPr>
          </a:p>
          <a:p>
            <a:pPr indent="-438150" lvl="0" marL="457200" rtl="0" algn="l">
              <a:lnSpc>
                <a:spcPct val="150000"/>
              </a:lnSpc>
              <a:spcBef>
                <a:spcPts val="70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Red polo shirt</a:t>
            </a:r>
            <a:endParaRPr sz="3300">
              <a:solidFill>
                <a:schemeClr val="dk1"/>
              </a:solidFill>
              <a:latin typeface="Calibri"/>
              <a:ea typeface="Calibri"/>
              <a:cs typeface="Calibri"/>
              <a:sym typeface="Calibri"/>
            </a:endParaRPr>
          </a:p>
          <a:p>
            <a:pPr indent="-438150" lvl="0" marL="457200" rtl="0" algn="l">
              <a:lnSpc>
                <a:spcPct val="150000"/>
              </a:lnSpc>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Navy blue shorts/tracksuit pants</a:t>
            </a:r>
            <a:endParaRPr sz="3300">
              <a:solidFill>
                <a:schemeClr val="dk1"/>
              </a:solidFill>
              <a:latin typeface="Calibri"/>
              <a:ea typeface="Calibri"/>
              <a:cs typeface="Calibri"/>
              <a:sym typeface="Calibri"/>
            </a:endParaRPr>
          </a:p>
          <a:p>
            <a:pPr indent="-438150" lvl="0" marL="457200" rtl="0" algn="l">
              <a:lnSpc>
                <a:spcPct val="150000"/>
              </a:lnSpc>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Navy blue check dress</a:t>
            </a:r>
            <a:endParaRPr sz="3300">
              <a:solidFill>
                <a:schemeClr val="dk1"/>
              </a:solidFill>
              <a:latin typeface="Calibri"/>
              <a:ea typeface="Calibri"/>
              <a:cs typeface="Calibri"/>
              <a:sym typeface="Calibri"/>
            </a:endParaRPr>
          </a:p>
          <a:p>
            <a:pPr indent="-438150" lvl="0" marL="457200" rtl="0" algn="l">
              <a:lnSpc>
                <a:spcPct val="150000"/>
              </a:lnSpc>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Navy blue jacket</a:t>
            </a:r>
            <a:endParaRPr sz="3300">
              <a:solidFill>
                <a:schemeClr val="dk1"/>
              </a:solidFill>
              <a:latin typeface="Calibri"/>
              <a:ea typeface="Calibri"/>
              <a:cs typeface="Calibri"/>
              <a:sym typeface="Calibri"/>
            </a:endParaRPr>
          </a:p>
          <a:p>
            <a:pPr indent="-438150" lvl="0" marL="457200" rtl="0" algn="l">
              <a:lnSpc>
                <a:spcPct val="150000"/>
              </a:lnSpc>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Senior jacket</a:t>
            </a:r>
            <a:endParaRPr sz="3300">
              <a:solidFill>
                <a:schemeClr val="dk1"/>
              </a:solidFill>
              <a:latin typeface="Calibri"/>
              <a:ea typeface="Calibri"/>
              <a:cs typeface="Calibri"/>
              <a:sym typeface="Calibri"/>
            </a:endParaRPr>
          </a:p>
          <a:p>
            <a:pPr indent="-438150" lvl="0" marL="457200" rtl="0" algn="l">
              <a:lnSpc>
                <a:spcPct val="150000"/>
              </a:lnSpc>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Navy blue socks</a:t>
            </a:r>
            <a:endParaRPr sz="3300">
              <a:solidFill>
                <a:schemeClr val="dk1"/>
              </a:solidFill>
              <a:latin typeface="Calibri"/>
              <a:ea typeface="Calibri"/>
              <a:cs typeface="Calibri"/>
              <a:sym typeface="Calibri"/>
            </a:endParaRPr>
          </a:p>
          <a:p>
            <a:pPr indent="-438150" lvl="0" marL="457200" rtl="0" algn="l">
              <a:lnSpc>
                <a:spcPct val="150000"/>
              </a:lnSpc>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Black shoes</a:t>
            </a:r>
            <a:endParaRPr sz="3300">
              <a:solidFill>
                <a:schemeClr val="dk1"/>
              </a:solidFill>
              <a:latin typeface="Calibri"/>
              <a:ea typeface="Calibri"/>
              <a:cs typeface="Calibri"/>
              <a:sym typeface="Calibri"/>
            </a:endParaRPr>
          </a:p>
          <a:p>
            <a:pPr indent="-438150" lvl="0" marL="457200" rtl="0" algn="l">
              <a:lnSpc>
                <a:spcPct val="150000"/>
              </a:lnSpc>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Hat</a:t>
            </a:r>
            <a:endParaRPr sz="3300">
              <a:solidFill>
                <a:schemeClr val="dk1"/>
              </a:solidFill>
              <a:latin typeface="Calibri"/>
              <a:ea typeface="Calibri"/>
              <a:cs typeface="Calibri"/>
              <a:sym typeface="Calibri"/>
            </a:endParaRPr>
          </a:p>
        </p:txBody>
      </p:sp>
      <p:sp>
        <p:nvSpPr>
          <p:cNvPr id="177" name="Google Shape;177;p20"/>
          <p:cNvSpPr/>
          <p:nvPr/>
        </p:nvSpPr>
        <p:spPr>
          <a:xfrm>
            <a:off x="0" y="9456190"/>
            <a:ext cx="18288000" cy="831215"/>
          </a:xfrm>
          <a:custGeom>
            <a:rect b="b" l="l" r="r" t="t"/>
            <a:pathLst>
              <a:path extrusionOk="0" h="831215" w="18288000">
                <a:moveTo>
                  <a:pt x="18287998" y="830809"/>
                </a:moveTo>
                <a:lnTo>
                  <a:pt x="0" y="830809"/>
                </a:lnTo>
                <a:lnTo>
                  <a:pt x="0" y="0"/>
                </a:lnTo>
                <a:lnTo>
                  <a:pt x="18287998" y="0"/>
                </a:lnTo>
                <a:lnTo>
                  <a:pt x="18287998" y="830809"/>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78" name="Google Shape;178;p20"/>
          <p:cNvSpPr txBox="1"/>
          <p:nvPr>
            <p:ph type="title"/>
          </p:nvPr>
        </p:nvSpPr>
        <p:spPr>
          <a:xfrm>
            <a:off x="10409450" y="692475"/>
            <a:ext cx="7011000" cy="963300"/>
          </a:xfrm>
          <a:prstGeom prst="rect">
            <a:avLst/>
          </a:prstGeom>
          <a:noFill/>
          <a:ln>
            <a:noFill/>
          </a:ln>
        </p:spPr>
        <p:txBody>
          <a:bodyPr anchorCtr="0" anchor="t" bIns="0" lIns="0" spcFirstLastPara="1" rIns="0" wrap="square" tIns="107950">
            <a:spAutoFit/>
          </a:bodyPr>
          <a:lstStyle/>
          <a:p>
            <a:pPr indent="44450" lvl="0" marL="12700" marR="5080" rtl="0" algn="r">
              <a:lnSpc>
                <a:spcPct val="109090"/>
              </a:lnSpc>
              <a:spcBef>
                <a:spcPts val="0"/>
              </a:spcBef>
              <a:spcAft>
                <a:spcPts val="0"/>
              </a:spcAft>
              <a:buNone/>
            </a:pPr>
            <a:r>
              <a:rPr lang="en-US">
                <a:solidFill>
                  <a:srgbClr val="FFFFFF"/>
                </a:solidFill>
              </a:rPr>
              <a:t>UNIFORM</a:t>
            </a:r>
            <a:endParaRPr>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2" name="Shape 182"/>
        <p:cNvGrpSpPr/>
        <p:nvPr/>
      </p:nvGrpSpPr>
      <p:grpSpPr>
        <a:xfrm>
          <a:off x="0" y="0"/>
          <a:ext cx="0" cy="0"/>
          <a:chOff x="0" y="0"/>
          <a:chExt cx="0" cy="0"/>
        </a:xfrm>
      </p:grpSpPr>
      <p:sp>
        <p:nvSpPr>
          <p:cNvPr id="183" name="Google Shape;183;p21"/>
          <p:cNvSpPr txBox="1"/>
          <p:nvPr/>
        </p:nvSpPr>
        <p:spPr>
          <a:xfrm>
            <a:off x="348725" y="9687350"/>
            <a:ext cx="2223000" cy="382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a:solidFill>
                  <a:srgbClr val="FAFAF5"/>
                </a:solidFill>
              </a:rPr>
              <a:t>YEAR 1</a:t>
            </a:r>
            <a:endParaRPr b="1" sz="2400"/>
          </a:p>
        </p:txBody>
      </p:sp>
      <p:sp>
        <p:nvSpPr>
          <p:cNvPr id="184" name="Google Shape;184;p21"/>
          <p:cNvSpPr/>
          <p:nvPr/>
        </p:nvSpPr>
        <p:spPr>
          <a:xfrm>
            <a:off x="0" y="-200"/>
            <a:ext cx="11134090" cy="10287000"/>
          </a:xfrm>
          <a:custGeom>
            <a:rect b="b" l="l" r="r" t="t"/>
            <a:pathLst>
              <a:path extrusionOk="0" h="10287000" w="11134090">
                <a:moveTo>
                  <a:pt x="11133800" y="0"/>
                </a:moveTo>
                <a:lnTo>
                  <a:pt x="846800" y="10286999"/>
                </a:lnTo>
                <a:lnTo>
                  <a:pt x="0" y="10286999"/>
                </a:lnTo>
                <a:lnTo>
                  <a:pt x="0" y="0"/>
                </a:lnTo>
                <a:lnTo>
                  <a:pt x="11133800" y="0"/>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85" name="Google Shape;185;p21"/>
          <p:cNvSpPr txBox="1"/>
          <p:nvPr>
            <p:ph type="title"/>
          </p:nvPr>
        </p:nvSpPr>
        <p:spPr>
          <a:xfrm>
            <a:off x="796000" y="631250"/>
            <a:ext cx="6219900" cy="963300"/>
          </a:xfrm>
          <a:prstGeom prst="rect">
            <a:avLst/>
          </a:prstGeom>
          <a:noFill/>
          <a:ln>
            <a:noFill/>
          </a:ln>
        </p:spPr>
        <p:txBody>
          <a:bodyPr anchorCtr="0" anchor="t" bIns="0" lIns="0" spcFirstLastPara="1" rIns="0" wrap="square" tIns="107950">
            <a:spAutoFit/>
          </a:bodyPr>
          <a:lstStyle/>
          <a:p>
            <a:pPr indent="44450" lvl="0" marL="12700" marR="5080" rtl="0" algn="l">
              <a:lnSpc>
                <a:spcPct val="109090"/>
              </a:lnSpc>
              <a:spcBef>
                <a:spcPts val="0"/>
              </a:spcBef>
              <a:spcAft>
                <a:spcPts val="0"/>
              </a:spcAft>
              <a:buNone/>
            </a:pPr>
            <a:r>
              <a:rPr lang="en-US">
                <a:solidFill>
                  <a:srgbClr val="FFFFFF"/>
                </a:solidFill>
              </a:rPr>
              <a:t>HEALTH</a:t>
            </a:r>
            <a:endParaRPr>
              <a:solidFill>
                <a:srgbClr val="FFFFFF"/>
              </a:solidFill>
            </a:endParaRPr>
          </a:p>
        </p:txBody>
      </p:sp>
      <p:sp>
        <p:nvSpPr>
          <p:cNvPr id="186" name="Google Shape;186;p21"/>
          <p:cNvSpPr/>
          <p:nvPr/>
        </p:nvSpPr>
        <p:spPr>
          <a:xfrm>
            <a:off x="0" y="9452814"/>
            <a:ext cx="18288000" cy="834390"/>
          </a:xfrm>
          <a:custGeom>
            <a:rect b="b" l="l" r="r" t="t"/>
            <a:pathLst>
              <a:path extrusionOk="0" h="834390" w="18288000">
                <a:moveTo>
                  <a:pt x="18287998" y="833985"/>
                </a:moveTo>
                <a:lnTo>
                  <a:pt x="0" y="833985"/>
                </a:lnTo>
                <a:lnTo>
                  <a:pt x="0" y="0"/>
                </a:lnTo>
                <a:lnTo>
                  <a:pt x="18287998" y="0"/>
                </a:lnTo>
                <a:lnTo>
                  <a:pt x="18287998" y="833985"/>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87" name="Google Shape;187;p21"/>
          <p:cNvSpPr txBox="1"/>
          <p:nvPr/>
        </p:nvSpPr>
        <p:spPr>
          <a:xfrm>
            <a:off x="8572500" y="2290800"/>
            <a:ext cx="9057300" cy="6998100"/>
          </a:xfrm>
          <a:prstGeom prst="rect">
            <a:avLst/>
          </a:prstGeom>
          <a:noFill/>
          <a:ln>
            <a:noFill/>
          </a:ln>
        </p:spPr>
        <p:txBody>
          <a:bodyPr anchorCtr="0" anchor="t" bIns="91425" lIns="91425" spcFirstLastPara="1" rIns="91425" wrap="square" tIns="91425">
            <a:spAutoFit/>
          </a:bodyPr>
          <a:lstStyle/>
          <a:p>
            <a:pPr indent="0" lvl="0" marL="12700" marR="6350" rtl="0" algn="r">
              <a:lnSpc>
                <a:spcPct val="115000"/>
              </a:lnSpc>
              <a:spcBef>
                <a:spcPts val="0"/>
              </a:spcBef>
              <a:spcAft>
                <a:spcPts val="0"/>
              </a:spcAft>
              <a:buNone/>
            </a:pPr>
            <a:r>
              <a:rPr lang="en-US" sz="3900">
                <a:solidFill>
                  <a:schemeClr val="dk1"/>
                </a:solidFill>
                <a:latin typeface="Calibri"/>
                <a:ea typeface="Calibri"/>
                <a:cs typeface="Calibri"/>
                <a:sym typeface="Calibri"/>
              </a:rPr>
              <a:t>An </a:t>
            </a:r>
            <a:r>
              <a:rPr lang="en-US" sz="3900" u="sng">
                <a:solidFill>
                  <a:schemeClr val="dk1"/>
                </a:solidFill>
                <a:latin typeface="Calibri"/>
                <a:ea typeface="Calibri"/>
                <a:cs typeface="Calibri"/>
                <a:sym typeface="Calibri"/>
              </a:rPr>
              <a:t>individual health care plan</a:t>
            </a:r>
            <a:r>
              <a:rPr lang="en-US" sz="3900">
                <a:solidFill>
                  <a:schemeClr val="dk1"/>
                </a:solidFill>
                <a:latin typeface="Calibri"/>
                <a:ea typeface="Calibri"/>
                <a:cs typeface="Calibri"/>
                <a:sym typeface="Calibri"/>
              </a:rPr>
              <a:t> must always be developed in consultation with the Principal (nominee) and where appropriate, the family medical practitioner for:</a:t>
            </a:r>
            <a:endParaRPr sz="3900">
              <a:solidFill>
                <a:schemeClr val="dk1"/>
              </a:solidFill>
              <a:latin typeface="Calibri"/>
              <a:ea typeface="Calibri"/>
              <a:cs typeface="Calibri"/>
              <a:sym typeface="Calibri"/>
            </a:endParaRPr>
          </a:p>
          <a:p>
            <a:pPr indent="-476250" lvl="0" marL="457200" marR="6350" rtl="0" algn="r">
              <a:lnSpc>
                <a:spcPct val="115000"/>
              </a:lnSpc>
              <a:spcBef>
                <a:spcPts val="0"/>
              </a:spcBef>
              <a:spcAft>
                <a:spcPts val="0"/>
              </a:spcAft>
              <a:buClr>
                <a:schemeClr val="dk1"/>
              </a:buClr>
              <a:buSzPts val="3900"/>
              <a:buFont typeface="Calibri"/>
              <a:buChar char="●"/>
            </a:pPr>
            <a:r>
              <a:rPr lang="en-US" sz="3900">
                <a:solidFill>
                  <a:schemeClr val="dk1"/>
                </a:solidFill>
                <a:latin typeface="Calibri"/>
                <a:ea typeface="Calibri"/>
                <a:cs typeface="Calibri"/>
                <a:sym typeface="Calibri"/>
              </a:rPr>
              <a:t>severe asthma, type 1 diabetes, epilepsy and anaphylaxis;</a:t>
            </a:r>
            <a:endParaRPr sz="3900">
              <a:solidFill>
                <a:schemeClr val="dk1"/>
              </a:solidFill>
              <a:latin typeface="Calibri"/>
              <a:ea typeface="Calibri"/>
              <a:cs typeface="Calibri"/>
              <a:sym typeface="Calibri"/>
            </a:endParaRPr>
          </a:p>
          <a:p>
            <a:pPr indent="-476250" lvl="0" marL="457200" marR="6350" rtl="0" algn="r">
              <a:lnSpc>
                <a:spcPct val="115000"/>
              </a:lnSpc>
              <a:spcBef>
                <a:spcPts val="0"/>
              </a:spcBef>
              <a:spcAft>
                <a:spcPts val="0"/>
              </a:spcAft>
              <a:buClr>
                <a:schemeClr val="dk1"/>
              </a:buClr>
              <a:buSzPts val="3900"/>
              <a:buFont typeface="Calibri"/>
              <a:buChar char="●"/>
            </a:pPr>
            <a:r>
              <a:rPr lang="en-US" sz="3900">
                <a:solidFill>
                  <a:schemeClr val="dk1"/>
                </a:solidFill>
                <a:latin typeface="Calibri"/>
                <a:ea typeface="Calibri"/>
                <a:cs typeface="Calibri"/>
                <a:sym typeface="Calibri"/>
              </a:rPr>
              <a:t>any student who is diagnosed as being at risk of an emergency reaction;</a:t>
            </a:r>
            <a:endParaRPr sz="3900">
              <a:solidFill>
                <a:schemeClr val="dk1"/>
              </a:solidFill>
              <a:latin typeface="Calibri"/>
              <a:ea typeface="Calibri"/>
              <a:cs typeface="Calibri"/>
              <a:sym typeface="Calibri"/>
            </a:endParaRPr>
          </a:p>
          <a:p>
            <a:pPr indent="-476250" lvl="0" marL="457200" marR="6350" rtl="0" algn="r">
              <a:lnSpc>
                <a:spcPct val="115000"/>
              </a:lnSpc>
              <a:spcBef>
                <a:spcPts val="0"/>
              </a:spcBef>
              <a:spcAft>
                <a:spcPts val="0"/>
              </a:spcAft>
              <a:buClr>
                <a:schemeClr val="dk1"/>
              </a:buClr>
              <a:buSzPts val="3900"/>
              <a:buFont typeface="Calibri"/>
              <a:buChar char="●"/>
            </a:pPr>
            <a:r>
              <a:rPr lang="en-US" sz="3900">
                <a:solidFill>
                  <a:schemeClr val="dk1"/>
                </a:solidFill>
                <a:latin typeface="Calibri"/>
                <a:ea typeface="Calibri"/>
                <a:cs typeface="Calibri"/>
                <a:sym typeface="Calibri"/>
              </a:rPr>
              <a:t>any student who requires the administration of health care procedures.</a:t>
            </a:r>
            <a:endParaRPr sz="3900">
              <a:latin typeface="Calibri"/>
              <a:ea typeface="Calibri"/>
              <a:cs typeface="Calibri"/>
              <a:sym typeface="Calibri"/>
            </a:endParaRPr>
          </a:p>
        </p:txBody>
      </p:sp>
      <p:sp>
        <p:nvSpPr>
          <p:cNvPr id="188" name="Google Shape;188;p21"/>
          <p:cNvSpPr/>
          <p:nvPr/>
        </p:nvSpPr>
        <p:spPr>
          <a:xfrm>
            <a:off x="16686717" y="1980915"/>
            <a:ext cx="942975" cy="152400"/>
          </a:xfrm>
          <a:custGeom>
            <a:rect b="b" l="l" r="r" t="t"/>
            <a:pathLst>
              <a:path extrusionOk="0" h="152400" w="942975">
                <a:moveTo>
                  <a:pt x="942974" y="152399"/>
                </a:moveTo>
                <a:lnTo>
                  <a:pt x="0" y="152399"/>
                </a:lnTo>
                <a:lnTo>
                  <a:pt x="0" y="0"/>
                </a:lnTo>
                <a:lnTo>
                  <a:pt x="942974" y="0"/>
                </a:lnTo>
                <a:lnTo>
                  <a:pt x="942974" y="152399"/>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89" name="Google Shape;189;p21"/>
          <p:cNvSpPr txBox="1"/>
          <p:nvPr/>
        </p:nvSpPr>
        <p:spPr>
          <a:xfrm>
            <a:off x="11134100" y="402350"/>
            <a:ext cx="6495600" cy="1421100"/>
          </a:xfrm>
          <a:prstGeom prst="rect">
            <a:avLst/>
          </a:prstGeom>
          <a:noFill/>
          <a:ln>
            <a:noFill/>
          </a:ln>
        </p:spPr>
        <p:txBody>
          <a:bodyPr anchorCtr="0" anchor="t" bIns="0" lIns="0" spcFirstLastPara="1" rIns="0" wrap="square" tIns="104125">
            <a:spAutoFit/>
          </a:bodyPr>
          <a:lstStyle/>
          <a:p>
            <a:pPr indent="454025" lvl="0" marL="12700" marR="5080" rtl="0" algn="r">
              <a:lnSpc>
                <a:spcPct val="103571"/>
              </a:lnSpc>
              <a:spcBef>
                <a:spcPts val="0"/>
              </a:spcBef>
              <a:spcAft>
                <a:spcPts val="0"/>
              </a:spcAft>
              <a:buNone/>
            </a:pPr>
            <a:r>
              <a:rPr b="1" lang="en-US" sz="4200">
                <a:solidFill>
                  <a:srgbClr val="FF1616"/>
                </a:solidFill>
                <a:latin typeface="Gill Sans"/>
                <a:ea typeface="Gill Sans"/>
                <a:cs typeface="Gill Sans"/>
                <a:sym typeface="Gill Sans"/>
              </a:rPr>
              <a:t>ALLERGIES AND HEALTH CARE PLANS</a:t>
            </a:r>
            <a:endParaRPr sz="4200">
              <a:latin typeface="Gill Sans"/>
              <a:ea typeface="Gill Sans"/>
              <a:cs typeface="Gill Sans"/>
              <a:sym typeface="Gill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3" name="Shape 193"/>
        <p:cNvGrpSpPr/>
        <p:nvPr/>
      </p:nvGrpSpPr>
      <p:grpSpPr>
        <a:xfrm>
          <a:off x="0" y="0"/>
          <a:ext cx="0" cy="0"/>
          <a:chOff x="0" y="0"/>
          <a:chExt cx="0" cy="0"/>
        </a:xfrm>
      </p:grpSpPr>
      <p:sp>
        <p:nvSpPr>
          <p:cNvPr id="194" name="Google Shape;194;p22"/>
          <p:cNvSpPr/>
          <p:nvPr/>
        </p:nvSpPr>
        <p:spPr>
          <a:xfrm>
            <a:off x="0" y="0"/>
            <a:ext cx="18288000" cy="10287000"/>
          </a:xfrm>
          <a:custGeom>
            <a:rect b="b" l="l" r="r" t="t"/>
            <a:pathLst>
              <a:path extrusionOk="0" h="10287000" w="18288000">
                <a:moveTo>
                  <a:pt x="18287998" y="10286999"/>
                </a:moveTo>
                <a:lnTo>
                  <a:pt x="0" y="10286999"/>
                </a:lnTo>
                <a:lnTo>
                  <a:pt x="0" y="0"/>
                </a:lnTo>
                <a:lnTo>
                  <a:pt x="18287998" y="0"/>
                </a:lnTo>
                <a:lnTo>
                  <a:pt x="18287998" y="10286999"/>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95" name="Google Shape;195;p22"/>
          <p:cNvSpPr txBox="1"/>
          <p:nvPr/>
        </p:nvSpPr>
        <p:spPr>
          <a:xfrm>
            <a:off x="6245675" y="4316875"/>
            <a:ext cx="11463900" cy="4781400"/>
          </a:xfrm>
          <a:prstGeom prst="rect">
            <a:avLst/>
          </a:prstGeom>
          <a:noFill/>
          <a:ln>
            <a:noFill/>
          </a:ln>
        </p:spPr>
        <p:txBody>
          <a:bodyPr anchorCtr="0" anchor="t" bIns="0" lIns="0" spcFirstLastPara="1" rIns="0" wrap="square" tIns="228600">
            <a:spAutoFit/>
          </a:bodyPr>
          <a:lstStyle/>
          <a:p>
            <a:pPr indent="0" lvl="0" marL="1294765" marR="0" rtl="0" algn="r">
              <a:lnSpc>
                <a:spcPct val="100000"/>
              </a:lnSpc>
              <a:spcBef>
                <a:spcPts val="1265"/>
              </a:spcBef>
              <a:spcAft>
                <a:spcPts val="0"/>
              </a:spcAft>
              <a:buNone/>
            </a:pPr>
            <a:r>
              <a:rPr b="1" lang="en-US" sz="10400">
                <a:solidFill>
                  <a:srgbClr val="FAFAF5"/>
                </a:solidFill>
                <a:latin typeface="Gill Sans"/>
                <a:ea typeface="Gill Sans"/>
                <a:cs typeface="Gill Sans"/>
                <a:sym typeface="Gill Sans"/>
              </a:rPr>
              <a:t>THANK YOU!</a:t>
            </a:r>
            <a:endParaRPr b="1" sz="10400">
              <a:solidFill>
                <a:srgbClr val="FAFAF5"/>
              </a:solidFill>
              <a:latin typeface="Gill Sans"/>
              <a:ea typeface="Gill Sans"/>
              <a:cs typeface="Gill Sans"/>
              <a:sym typeface="Gill Sans"/>
            </a:endParaRPr>
          </a:p>
          <a:p>
            <a:pPr indent="0" lvl="0" marL="1294765" rtl="0" algn="r">
              <a:spcBef>
                <a:spcPts val="1265"/>
              </a:spcBef>
              <a:spcAft>
                <a:spcPts val="0"/>
              </a:spcAft>
              <a:buNone/>
            </a:pPr>
            <a:r>
              <a:t/>
            </a:r>
            <a:endParaRPr b="1" sz="4000">
              <a:solidFill>
                <a:srgbClr val="FAFAF5"/>
              </a:solidFill>
              <a:latin typeface="Gill Sans"/>
              <a:ea typeface="Gill Sans"/>
              <a:cs typeface="Gill Sans"/>
              <a:sym typeface="Gill Sans"/>
            </a:endParaRPr>
          </a:p>
          <a:p>
            <a:pPr indent="0" lvl="0" marL="1294765" rtl="0" algn="r">
              <a:spcBef>
                <a:spcPts val="1265"/>
              </a:spcBef>
              <a:spcAft>
                <a:spcPts val="0"/>
              </a:spcAft>
              <a:buNone/>
            </a:pPr>
            <a:r>
              <a:rPr b="1" lang="en-US" sz="4000">
                <a:solidFill>
                  <a:srgbClr val="FAFAF5"/>
                </a:solidFill>
                <a:latin typeface="Gill Sans"/>
                <a:ea typeface="Gill Sans"/>
                <a:cs typeface="Gill Sans"/>
                <a:sym typeface="Gill Sans"/>
              </a:rPr>
              <a:t>Please contact the office if you would like to speak to your child’s classroom teacher:</a:t>
            </a:r>
            <a:endParaRPr b="1" sz="4000">
              <a:solidFill>
                <a:srgbClr val="FAFAF5"/>
              </a:solidFill>
              <a:latin typeface="Gill Sans"/>
              <a:ea typeface="Gill Sans"/>
              <a:cs typeface="Gill Sans"/>
              <a:sym typeface="Gill Sans"/>
            </a:endParaRPr>
          </a:p>
          <a:p>
            <a:pPr indent="0" lvl="0" marL="1294765" rtl="0" algn="r">
              <a:spcBef>
                <a:spcPts val="1265"/>
              </a:spcBef>
              <a:spcAft>
                <a:spcPts val="0"/>
              </a:spcAft>
              <a:buNone/>
            </a:pPr>
            <a:r>
              <a:rPr b="1" lang="en-US" sz="4000">
                <a:solidFill>
                  <a:srgbClr val="FAFAF5"/>
                </a:solidFill>
                <a:latin typeface="Gill Sans"/>
                <a:ea typeface="Gill Sans"/>
                <a:cs typeface="Gill Sans"/>
                <a:sym typeface="Gill Sans"/>
              </a:rPr>
              <a:t>9832 8555 or via the school email address.</a:t>
            </a:r>
            <a:endParaRPr b="1" sz="10400">
              <a:solidFill>
                <a:srgbClr val="FAFAF5"/>
              </a:solidFill>
              <a:latin typeface="Gill Sans"/>
              <a:ea typeface="Gill Sans"/>
              <a:cs typeface="Gill Sans"/>
              <a:sym typeface="Gill Sans"/>
            </a:endParaRPr>
          </a:p>
        </p:txBody>
      </p:sp>
      <p:sp>
        <p:nvSpPr>
          <p:cNvPr id="196" name="Google Shape;196;p22"/>
          <p:cNvSpPr/>
          <p:nvPr/>
        </p:nvSpPr>
        <p:spPr>
          <a:xfrm>
            <a:off x="0" y="0"/>
            <a:ext cx="12701270" cy="10287000"/>
          </a:xfrm>
          <a:custGeom>
            <a:rect b="b" l="l" r="r" t="t"/>
            <a:pathLst>
              <a:path extrusionOk="0" h="10287000" w="12701270">
                <a:moveTo>
                  <a:pt x="3370011" y="9330671"/>
                </a:moveTo>
                <a:lnTo>
                  <a:pt x="2413682" y="10287000"/>
                </a:lnTo>
                <a:lnTo>
                  <a:pt x="0" y="10287000"/>
                </a:lnTo>
                <a:lnTo>
                  <a:pt x="0" y="0"/>
                </a:lnTo>
                <a:lnTo>
                  <a:pt x="12700683" y="0"/>
                </a:lnTo>
                <a:lnTo>
                  <a:pt x="3370011" y="9330671"/>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97" name="Google Shape;197;p22"/>
          <p:cNvSpPr/>
          <p:nvPr/>
        </p:nvSpPr>
        <p:spPr>
          <a:xfrm>
            <a:off x="9184819" y="6245678"/>
            <a:ext cx="8424982" cy="138232"/>
          </a:xfrm>
          <a:custGeom>
            <a:rect b="b" l="l" r="r" t="t"/>
            <a:pathLst>
              <a:path extrusionOk="0" h="85725" w="4905375">
                <a:moveTo>
                  <a:pt x="4905374" y="85724"/>
                </a:moveTo>
                <a:lnTo>
                  <a:pt x="0" y="85724"/>
                </a:lnTo>
                <a:lnTo>
                  <a:pt x="0" y="0"/>
                </a:lnTo>
                <a:lnTo>
                  <a:pt x="4905374" y="0"/>
                </a:lnTo>
                <a:lnTo>
                  <a:pt x="4905374" y="85724"/>
                </a:lnTo>
                <a:close/>
              </a:path>
            </a:pathLst>
          </a:custGeom>
          <a:solidFill>
            <a:srgbClr val="FAFA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pic>
        <p:nvPicPr>
          <p:cNvPr id="198" name="Google Shape;198;p22"/>
          <p:cNvPicPr preferRelativeResize="0"/>
          <p:nvPr/>
        </p:nvPicPr>
        <p:blipFill>
          <a:blip r:embed="rId3">
            <a:alphaModFix/>
          </a:blip>
          <a:stretch>
            <a:fillRect/>
          </a:stretch>
        </p:blipFill>
        <p:spPr>
          <a:xfrm>
            <a:off x="152400" y="152400"/>
            <a:ext cx="7381500" cy="4929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6" name="Shape 56"/>
        <p:cNvGrpSpPr/>
        <p:nvPr/>
      </p:nvGrpSpPr>
      <p:grpSpPr>
        <a:xfrm>
          <a:off x="0" y="0"/>
          <a:ext cx="0" cy="0"/>
          <a:chOff x="0" y="0"/>
          <a:chExt cx="0" cy="0"/>
        </a:xfrm>
      </p:grpSpPr>
      <p:sp>
        <p:nvSpPr>
          <p:cNvPr id="57" name="Google Shape;57;p8"/>
          <p:cNvSpPr txBox="1"/>
          <p:nvPr/>
        </p:nvSpPr>
        <p:spPr>
          <a:xfrm>
            <a:off x="348725" y="9687350"/>
            <a:ext cx="2223000" cy="382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a:solidFill>
                  <a:srgbClr val="FAFAF5"/>
                </a:solidFill>
              </a:rPr>
              <a:t>YEAR 1</a:t>
            </a:r>
            <a:endParaRPr b="1" sz="2400"/>
          </a:p>
        </p:txBody>
      </p:sp>
      <p:sp>
        <p:nvSpPr>
          <p:cNvPr id="58" name="Google Shape;58;p8"/>
          <p:cNvSpPr txBox="1"/>
          <p:nvPr/>
        </p:nvSpPr>
        <p:spPr>
          <a:xfrm>
            <a:off x="5327200" y="3337150"/>
            <a:ext cx="11945100" cy="5246100"/>
          </a:xfrm>
          <a:prstGeom prst="rect">
            <a:avLst/>
          </a:prstGeom>
          <a:noFill/>
          <a:ln>
            <a:noFill/>
          </a:ln>
        </p:spPr>
        <p:txBody>
          <a:bodyPr anchorCtr="0" anchor="t" bIns="0" lIns="0" spcFirstLastPara="1" rIns="0" wrap="square" tIns="12700">
            <a:spAutoFit/>
          </a:bodyPr>
          <a:lstStyle/>
          <a:p>
            <a:pPr indent="-647065" lvl="0" marL="659130" marR="5080" rtl="0" algn="r">
              <a:lnSpc>
                <a:spcPct val="150000"/>
              </a:lnSpc>
              <a:spcBef>
                <a:spcPts val="0"/>
              </a:spcBef>
              <a:spcAft>
                <a:spcPts val="0"/>
              </a:spcAft>
              <a:buNone/>
            </a:pPr>
            <a:r>
              <a:rPr lang="en-US" sz="4000">
                <a:latin typeface="Calibri"/>
                <a:ea typeface="Calibri"/>
                <a:cs typeface="Calibri"/>
                <a:sym typeface="Calibri"/>
              </a:rPr>
              <a:t>Principal - Mr Doug Meaney</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latin typeface="Calibri"/>
                <a:ea typeface="Calibri"/>
                <a:cs typeface="Calibri"/>
                <a:sym typeface="Calibri"/>
              </a:rPr>
              <a:t>Deputy Principal - Miss Kathy Rox</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latin typeface="Calibri"/>
                <a:ea typeface="Calibri"/>
                <a:cs typeface="Calibri"/>
                <a:sym typeface="Calibri"/>
              </a:rPr>
              <a:t>Assistant</a:t>
            </a:r>
            <a:r>
              <a:rPr lang="en-US" sz="4000">
                <a:latin typeface="Calibri"/>
                <a:ea typeface="Calibri"/>
                <a:cs typeface="Calibri"/>
                <a:sym typeface="Calibri"/>
              </a:rPr>
              <a:t> Principal K/1 - Mrs Tamiko Gleeson</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solidFill>
                  <a:schemeClr val="dk1"/>
                </a:solidFill>
                <a:latin typeface="Calibri"/>
                <a:ea typeface="Calibri"/>
                <a:cs typeface="Calibri"/>
                <a:sym typeface="Calibri"/>
              </a:rPr>
              <a:t>Assistant </a:t>
            </a:r>
            <a:r>
              <a:rPr lang="en-US" sz="4000">
                <a:latin typeface="Calibri"/>
                <a:ea typeface="Calibri"/>
                <a:cs typeface="Calibri"/>
                <a:sym typeface="Calibri"/>
              </a:rPr>
              <a:t>Principal Year 2 - Ms Angelina Nguyen</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solidFill>
                  <a:schemeClr val="dk1"/>
                </a:solidFill>
                <a:latin typeface="Calibri"/>
                <a:ea typeface="Calibri"/>
                <a:cs typeface="Calibri"/>
                <a:sym typeface="Calibri"/>
              </a:rPr>
              <a:t>Assistant </a:t>
            </a:r>
            <a:r>
              <a:rPr lang="en-US" sz="4000">
                <a:latin typeface="Calibri"/>
                <a:ea typeface="Calibri"/>
                <a:cs typeface="Calibri"/>
                <a:sym typeface="Calibri"/>
              </a:rPr>
              <a:t>Principal Years 3/4 - Mr Paul Keyes</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solidFill>
                  <a:schemeClr val="dk1"/>
                </a:solidFill>
                <a:latin typeface="Calibri"/>
                <a:ea typeface="Calibri"/>
                <a:cs typeface="Calibri"/>
                <a:sym typeface="Calibri"/>
              </a:rPr>
              <a:t>Assistant </a:t>
            </a:r>
            <a:r>
              <a:rPr lang="en-US" sz="4000">
                <a:latin typeface="Calibri"/>
                <a:ea typeface="Calibri"/>
                <a:cs typeface="Calibri"/>
                <a:sym typeface="Calibri"/>
              </a:rPr>
              <a:t>Principal Years 5/6 - Miss Kirsten Milledge  </a:t>
            </a:r>
            <a:r>
              <a:rPr lang="en-US" sz="4000">
                <a:latin typeface="Calibri"/>
                <a:ea typeface="Calibri"/>
                <a:cs typeface="Calibri"/>
                <a:sym typeface="Calibri"/>
              </a:rPr>
              <a:t> </a:t>
            </a:r>
            <a:endParaRPr sz="4000">
              <a:latin typeface="Calibri"/>
              <a:ea typeface="Calibri"/>
              <a:cs typeface="Calibri"/>
              <a:sym typeface="Calibri"/>
            </a:endParaRPr>
          </a:p>
        </p:txBody>
      </p:sp>
      <p:sp>
        <p:nvSpPr>
          <p:cNvPr id="59" name="Google Shape;59;p8"/>
          <p:cNvSpPr/>
          <p:nvPr/>
        </p:nvSpPr>
        <p:spPr>
          <a:xfrm>
            <a:off x="16329317" y="2526340"/>
            <a:ext cx="942975" cy="152400"/>
          </a:xfrm>
          <a:custGeom>
            <a:rect b="b" l="l" r="r" t="t"/>
            <a:pathLst>
              <a:path extrusionOk="0" h="152400" w="942975">
                <a:moveTo>
                  <a:pt x="942974" y="152399"/>
                </a:moveTo>
                <a:lnTo>
                  <a:pt x="0" y="152399"/>
                </a:lnTo>
                <a:lnTo>
                  <a:pt x="0" y="0"/>
                </a:lnTo>
                <a:lnTo>
                  <a:pt x="942974" y="0"/>
                </a:lnTo>
                <a:lnTo>
                  <a:pt x="942974" y="152399"/>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0" name="Google Shape;60;p8"/>
          <p:cNvSpPr txBox="1"/>
          <p:nvPr/>
        </p:nvSpPr>
        <p:spPr>
          <a:xfrm>
            <a:off x="11634102" y="868250"/>
            <a:ext cx="5638200" cy="1421100"/>
          </a:xfrm>
          <a:prstGeom prst="rect">
            <a:avLst/>
          </a:prstGeom>
          <a:noFill/>
          <a:ln>
            <a:noFill/>
          </a:ln>
        </p:spPr>
        <p:txBody>
          <a:bodyPr anchorCtr="0" anchor="t" bIns="0" lIns="0" spcFirstLastPara="1" rIns="0" wrap="square" tIns="104125">
            <a:spAutoFit/>
          </a:bodyPr>
          <a:lstStyle/>
          <a:p>
            <a:pPr indent="454025" lvl="0" marL="12700" marR="5080" rtl="0" algn="r">
              <a:lnSpc>
                <a:spcPct val="103571"/>
              </a:lnSpc>
              <a:spcBef>
                <a:spcPts val="0"/>
              </a:spcBef>
              <a:spcAft>
                <a:spcPts val="0"/>
              </a:spcAft>
              <a:buNone/>
            </a:pPr>
            <a:r>
              <a:rPr b="1" lang="en-US" sz="4200">
                <a:solidFill>
                  <a:srgbClr val="FF1616"/>
                </a:solidFill>
                <a:latin typeface="Gill Sans"/>
                <a:ea typeface="Gill Sans"/>
                <a:cs typeface="Gill Sans"/>
                <a:sym typeface="Gill Sans"/>
              </a:rPr>
              <a:t>LEADERSHIP TEAM</a:t>
            </a:r>
            <a:endParaRPr sz="4200">
              <a:latin typeface="Gill Sans"/>
              <a:ea typeface="Gill Sans"/>
              <a:cs typeface="Gill Sans"/>
              <a:sym typeface="Gill Sans"/>
            </a:endParaRPr>
          </a:p>
        </p:txBody>
      </p:sp>
      <p:sp>
        <p:nvSpPr>
          <p:cNvPr id="61" name="Google Shape;61;p8"/>
          <p:cNvSpPr/>
          <p:nvPr/>
        </p:nvSpPr>
        <p:spPr>
          <a:xfrm>
            <a:off x="0" y="-200"/>
            <a:ext cx="11134090" cy="10287000"/>
          </a:xfrm>
          <a:custGeom>
            <a:rect b="b" l="l" r="r" t="t"/>
            <a:pathLst>
              <a:path extrusionOk="0" h="10287000" w="11134090">
                <a:moveTo>
                  <a:pt x="11133800" y="0"/>
                </a:moveTo>
                <a:lnTo>
                  <a:pt x="846800" y="10286999"/>
                </a:lnTo>
                <a:lnTo>
                  <a:pt x="0" y="10286999"/>
                </a:lnTo>
                <a:lnTo>
                  <a:pt x="0" y="0"/>
                </a:lnTo>
                <a:lnTo>
                  <a:pt x="11133800" y="0"/>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2" name="Google Shape;62;p8"/>
          <p:cNvSpPr txBox="1"/>
          <p:nvPr>
            <p:ph type="title"/>
          </p:nvPr>
        </p:nvSpPr>
        <p:spPr>
          <a:xfrm>
            <a:off x="796000" y="631250"/>
            <a:ext cx="6219900" cy="1895100"/>
          </a:xfrm>
          <a:prstGeom prst="rect">
            <a:avLst/>
          </a:prstGeom>
          <a:noFill/>
          <a:ln>
            <a:noFill/>
          </a:ln>
        </p:spPr>
        <p:txBody>
          <a:bodyPr anchorCtr="0" anchor="t" bIns="0" lIns="0" spcFirstLastPara="1" rIns="0" wrap="square" tIns="107950">
            <a:spAutoFit/>
          </a:bodyPr>
          <a:lstStyle/>
          <a:p>
            <a:pPr indent="44450" lvl="0" marL="12700" marR="5080" rtl="0" algn="l">
              <a:lnSpc>
                <a:spcPct val="109090"/>
              </a:lnSpc>
              <a:spcBef>
                <a:spcPts val="0"/>
              </a:spcBef>
              <a:spcAft>
                <a:spcPts val="0"/>
              </a:spcAft>
              <a:buNone/>
            </a:pPr>
            <a:r>
              <a:rPr lang="en-US">
                <a:solidFill>
                  <a:srgbClr val="FFFFFF"/>
                </a:solidFill>
              </a:rPr>
              <a:t>STAFF OVERVIEW</a:t>
            </a:r>
            <a:endParaRPr>
              <a:solidFill>
                <a:srgbClr val="FFFFFF"/>
              </a:solidFill>
            </a:endParaRPr>
          </a:p>
        </p:txBody>
      </p:sp>
      <p:sp>
        <p:nvSpPr>
          <p:cNvPr id="63" name="Google Shape;63;p8"/>
          <p:cNvSpPr/>
          <p:nvPr/>
        </p:nvSpPr>
        <p:spPr>
          <a:xfrm>
            <a:off x="0" y="9452814"/>
            <a:ext cx="18288000" cy="834390"/>
          </a:xfrm>
          <a:custGeom>
            <a:rect b="b" l="l" r="r" t="t"/>
            <a:pathLst>
              <a:path extrusionOk="0" h="834390" w="18288000">
                <a:moveTo>
                  <a:pt x="18287998" y="833985"/>
                </a:moveTo>
                <a:lnTo>
                  <a:pt x="0" y="833985"/>
                </a:lnTo>
                <a:lnTo>
                  <a:pt x="0" y="0"/>
                </a:lnTo>
                <a:lnTo>
                  <a:pt x="18287998" y="0"/>
                </a:lnTo>
                <a:lnTo>
                  <a:pt x="18287998" y="833985"/>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7" name="Shape 67"/>
        <p:cNvGrpSpPr/>
        <p:nvPr/>
      </p:nvGrpSpPr>
      <p:grpSpPr>
        <a:xfrm>
          <a:off x="0" y="0"/>
          <a:ext cx="0" cy="0"/>
          <a:chOff x="0" y="0"/>
          <a:chExt cx="0" cy="0"/>
        </a:xfrm>
      </p:grpSpPr>
      <p:sp>
        <p:nvSpPr>
          <p:cNvPr id="68" name="Google Shape;68;p9"/>
          <p:cNvSpPr txBox="1"/>
          <p:nvPr/>
        </p:nvSpPr>
        <p:spPr>
          <a:xfrm>
            <a:off x="348725" y="9687350"/>
            <a:ext cx="2223000" cy="382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a:solidFill>
                  <a:srgbClr val="FAFAF5"/>
                </a:solidFill>
              </a:rPr>
              <a:t>YEAR 1</a:t>
            </a:r>
            <a:endParaRPr b="1" sz="2400"/>
          </a:p>
        </p:txBody>
      </p:sp>
      <p:sp>
        <p:nvSpPr>
          <p:cNvPr id="69" name="Google Shape;69;p9"/>
          <p:cNvSpPr txBox="1"/>
          <p:nvPr/>
        </p:nvSpPr>
        <p:spPr>
          <a:xfrm>
            <a:off x="9062350" y="3275950"/>
            <a:ext cx="8210100" cy="5246100"/>
          </a:xfrm>
          <a:prstGeom prst="rect">
            <a:avLst/>
          </a:prstGeom>
          <a:noFill/>
          <a:ln>
            <a:noFill/>
          </a:ln>
        </p:spPr>
        <p:txBody>
          <a:bodyPr anchorCtr="0" anchor="t" bIns="0" lIns="0" spcFirstLastPara="1" rIns="0" wrap="square" tIns="12700">
            <a:spAutoFit/>
          </a:bodyPr>
          <a:lstStyle/>
          <a:p>
            <a:pPr indent="-647065" lvl="0" marL="659130" marR="5080" rtl="0" algn="r">
              <a:lnSpc>
                <a:spcPct val="150000"/>
              </a:lnSpc>
              <a:spcBef>
                <a:spcPts val="0"/>
              </a:spcBef>
              <a:spcAft>
                <a:spcPts val="0"/>
              </a:spcAft>
              <a:buNone/>
            </a:pPr>
            <a:r>
              <a:rPr lang="en-US" sz="4000">
                <a:latin typeface="Calibri"/>
                <a:ea typeface="Calibri"/>
                <a:cs typeface="Calibri"/>
                <a:sym typeface="Calibri"/>
              </a:rPr>
              <a:t>Team Leader - Mr Paul Keyes</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latin typeface="Calibri"/>
                <a:ea typeface="Calibri"/>
                <a:cs typeface="Calibri"/>
                <a:sym typeface="Calibri"/>
              </a:rPr>
              <a:t>3/4/5D - Miss Clare Donovan</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latin typeface="Calibri"/>
                <a:ea typeface="Calibri"/>
                <a:cs typeface="Calibri"/>
                <a:sym typeface="Calibri"/>
              </a:rPr>
              <a:t>4I- Miss Jennifer Ibarra</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latin typeface="Calibri"/>
                <a:ea typeface="Calibri"/>
                <a:cs typeface="Calibri"/>
                <a:sym typeface="Calibri"/>
              </a:rPr>
              <a:t>4N - Miss Jasmine Novak</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latin typeface="Calibri"/>
                <a:ea typeface="Calibri"/>
                <a:cs typeface="Calibri"/>
                <a:sym typeface="Calibri"/>
              </a:rPr>
              <a:t>4G- Miss Grace Cole</a:t>
            </a:r>
            <a:endParaRPr sz="4000">
              <a:latin typeface="Calibri"/>
              <a:ea typeface="Calibri"/>
              <a:cs typeface="Calibri"/>
              <a:sym typeface="Calibri"/>
            </a:endParaRPr>
          </a:p>
        </p:txBody>
      </p:sp>
      <p:sp>
        <p:nvSpPr>
          <p:cNvPr id="70" name="Google Shape;70;p9"/>
          <p:cNvSpPr/>
          <p:nvPr/>
        </p:nvSpPr>
        <p:spPr>
          <a:xfrm>
            <a:off x="16329467" y="2373940"/>
            <a:ext cx="942975" cy="152400"/>
          </a:xfrm>
          <a:custGeom>
            <a:rect b="b" l="l" r="r" t="t"/>
            <a:pathLst>
              <a:path extrusionOk="0" h="152400" w="942975">
                <a:moveTo>
                  <a:pt x="942974" y="152399"/>
                </a:moveTo>
                <a:lnTo>
                  <a:pt x="0" y="152399"/>
                </a:lnTo>
                <a:lnTo>
                  <a:pt x="0" y="0"/>
                </a:lnTo>
                <a:lnTo>
                  <a:pt x="942974" y="0"/>
                </a:lnTo>
                <a:lnTo>
                  <a:pt x="942974" y="152399"/>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1" name="Google Shape;71;p9"/>
          <p:cNvSpPr txBox="1"/>
          <p:nvPr/>
        </p:nvSpPr>
        <p:spPr>
          <a:xfrm>
            <a:off x="11634252" y="1203050"/>
            <a:ext cx="5638200" cy="751500"/>
          </a:xfrm>
          <a:prstGeom prst="rect">
            <a:avLst/>
          </a:prstGeom>
          <a:noFill/>
          <a:ln>
            <a:noFill/>
          </a:ln>
        </p:spPr>
        <p:txBody>
          <a:bodyPr anchorCtr="0" anchor="t" bIns="0" lIns="0" spcFirstLastPara="1" rIns="0" wrap="square" tIns="104125">
            <a:spAutoFit/>
          </a:bodyPr>
          <a:lstStyle/>
          <a:p>
            <a:pPr indent="454025" lvl="0" marL="12700" marR="5080" rtl="0" algn="r">
              <a:lnSpc>
                <a:spcPct val="103571"/>
              </a:lnSpc>
              <a:spcBef>
                <a:spcPts val="0"/>
              </a:spcBef>
              <a:spcAft>
                <a:spcPts val="0"/>
              </a:spcAft>
              <a:buNone/>
            </a:pPr>
            <a:r>
              <a:rPr b="1" lang="en-US" sz="4200">
                <a:solidFill>
                  <a:srgbClr val="FF1616"/>
                </a:solidFill>
                <a:latin typeface="Gill Sans"/>
                <a:ea typeface="Gill Sans"/>
                <a:cs typeface="Gill Sans"/>
                <a:sym typeface="Gill Sans"/>
              </a:rPr>
              <a:t>YEAR 4</a:t>
            </a:r>
            <a:endParaRPr sz="4200">
              <a:latin typeface="Gill Sans"/>
              <a:ea typeface="Gill Sans"/>
              <a:cs typeface="Gill Sans"/>
              <a:sym typeface="Gill Sans"/>
            </a:endParaRPr>
          </a:p>
        </p:txBody>
      </p:sp>
      <p:sp>
        <p:nvSpPr>
          <p:cNvPr id="72" name="Google Shape;72;p9"/>
          <p:cNvSpPr/>
          <p:nvPr/>
        </p:nvSpPr>
        <p:spPr>
          <a:xfrm>
            <a:off x="0" y="-200"/>
            <a:ext cx="11134090" cy="10287000"/>
          </a:xfrm>
          <a:custGeom>
            <a:rect b="b" l="l" r="r" t="t"/>
            <a:pathLst>
              <a:path extrusionOk="0" h="10287000" w="11134090">
                <a:moveTo>
                  <a:pt x="11133800" y="0"/>
                </a:moveTo>
                <a:lnTo>
                  <a:pt x="846800" y="10286999"/>
                </a:lnTo>
                <a:lnTo>
                  <a:pt x="0" y="10286999"/>
                </a:lnTo>
                <a:lnTo>
                  <a:pt x="0" y="0"/>
                </a:lnTo>
                <a:lnTo>
                  <a:pt x="11133800" y="0"/>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3" name="Google Shape;73;p9"/>
          <p:cNvSpPr txBox="1"/>
          <p:nvPr>
            <p:ph type="title"/>
          </p:nvPr>
        </p:nvSpPr>
        <p:spPr>
          <a:xfrm>
            <a:off x="796000" y="631250"/>
            <a:ext cx="6219900" cy="1895100"/>
          </a:xfrm>
          <a:prstGeom prst="rect">
            <a:avLst/>
          </a:prstGeom>
          <a:noFill/>
          <a:ln>
            <a:noFill/>
          </a:ln>
        </p:spPr>
        <p:txBody>
          <a:bodyPr anchorCtr="0" anchor="t" bIns="0" lIns="0" spcFirstLastPara="1" rIns="0" wrap="square" tIns="107950">
            <a:spAutoFit/>
          </a:bodyPr>
          <a:lstStyle/>
          <a:p>
            <a:pPr indent="44450" lvl="0" marL="12700" marR="5080" rtl="0" algn="l">
              <a:lnSpc>
                <a:spcPct val="109090"/>
              </a:lnSpc>
              <a:spcBef>
                <a:spcPts val="0"/>
              </a:spcBef>
              <a:spcAft>
                <a:spcPts val="0"/>
              </a:spcAft>
              <a:buNone/>
            </a:pPr>
            <a:r>
              <a:rPr lang="en-US">
                <a:solidFill>
                  <a:srgbClr val="FFFFFF"/>
                </a:solidFill>
              </a:rPr>
              <a:t>TEAM OVERVIEW</a:t>
            </a:r>
            <a:endParaRPr>
              <a:solidFill>
                <a:srgbClr val="FFFFFF"/>
              </a:solidFill>
            </a:endParaRPr>
          </a:p>
        </p:txBody>
      </p:sp>
      <p:sp>
        <p:nvSpPr>
          <p:cNvPr id="74" name="Google Shape;74;p9"/>
          <p:cNvSpPr/>
          <p:nvPr/>
        </p:nvSpPr>
        <p:spPr>
          <a:xfrm>
            <a:off x="0" y="9452814"/>
            <a:ext cx="18288000" cy="834390"/>
          </a:xfrm>
          <a:custGeom>
            <a:rect b="b" l="l" r="r" t="t"/>
            <a:pathLst>
              <a:path extrusionOk="0" h="834390" w="18288000">
                <a:moveTo>
                  <a:pt x="18287998" y="833985"/>
                </a:moveTo>
                <a:lnTo>
                  <a:pt x="0" y="833985"/>
                </a:lnTo>
                <a:lnTo>
                  <a:pt x="0" y="0"/>
                </a:lnTo>
                <a:lnTo>
                  <a:pt x="18287998" y="0"/>
                </a:lnTo>
                <a:lnTo>
                  <a:pt x="18287998" y="833985"/>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8" name="Shape 78"/>
        <p:cNvGrpSpPr/>
        <p:nvPr/>
      </p:nvGrpSpPr>
      <p:grpSpPr>
        <a:xfrm>
          <a:off x="0" y="0"/>
          <a:ext cx="0" cy="0"/>
          <a:chOff x="0" y="0"/>
          <a:chExt cx="0" cy="0"/>
        </a:xfrm>
      </p:grpSpPr>
      <p:sp>
        <p:nvSpPr>
          <p:cNvPr id="79" name="Google Shape;79;p10"/>
          <p:cNvSpPr/>
          <p:nvPr/>
        </p:nvSpPr>
        <p:spPr>
          <a:xfrm>
            <a:off x="0" y="1"/>
            <a:ext cx="18288000" cy="9456420"/>
          </a:xfrm>
          <a:custGeom>
            <a:rect b="b" l="l" r="r" t="t"/>
            <a:pathLst>
              <a:path extrusionOk="0" h="9456420" w="18288000">
                <a:moveTo>
                  <a:pt x="0" y="9456187"/>
                </a:moveTo>
                <a:lnTo>
                  <a:pt x="18287998" y="9456187"/>
                </a:lnTo>
                <a:lnTo>
                  <a:pt x="18287998" y="0"/>
                </a:lnTo>
                <a:lnTo>
                  <a:pt x="0" y="0"/>
                </a:lnTo>
                <a:lnTo>
                  <a:pt x="0" y="945618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0" name="Google Shape;80;p10"/>
          <p:cNvSpPr txBox="1"/>
          <p:nvPr>
            <p:ph type="title"/>
          </p:nvPr>
        </p:nvSpPr>
        <p:spPr>
          <a:xfrm>
            <a:off x="1138475" y="346400"/>
            <a:ext cx="16605300" cy="859500"/>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None/>
            </a:pPr>
            <a:r>
              <a:rPr lang="en-US" sz="5500">
                <a:solidFill>
                  <a:srgbClr val="FF0000"/>
                </a:solidFill>
              </a:rPr>
              <a:t>GROWING AND LEARNING TOGETHER</a:t>
            </a:r>
            <a:endParaRPr sz="5500">
              <a:solidFill>
                <a:srgbClr val="FF0000"/>
              </a:solidFill>
            </a:endParaRPr>
          </a:p>
        </p:txBody>
      </p:sp>
      <p:sp>
        <p:nvSpPr>
          <p:cNvPr id="81" name="Google Shape;81;p10"/>
          <p:cNvSpPr/>
          <p:nvPr/>
        </p:nvSpPr>
        <p:spPr>
          <a:xfrm>
            <a:off x="0" y="9456189"/>
            <a:ext cx="18288000" cy="831215"/>
          </a:xfrm>
          <a:custGeom>
            <a:rect b="b" l="l" r="r" t="t"/>
            <a:pathLst>
              <a:path extrusionOk="0" h="831215" w="18288000">
                <a:moveTo>
                  <a:pt x="18287998" y="830810"/>
                </a:moveTo>
                <a:lnTo>
                  <a:pt x="0" y="830810"/>
                </a:lnTo>
                <a:lnTo>
                  <a:pt x="0" y="0"/>
                </a:lnTo>
                <a:lnTo>
                  <a:pt x="18287998" y="0"/>
                </a:lnTo>
                <a:lnTo>
                  <a:pt x="18287998" y="830810"/>
                </a:lnTo>
                <a:close/>
              </a:path>
            </a:pathLst>
          </a:custGeom>
          <a:solidFill>
            <a:srgbClr val="FF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2" name="Google Shape;82;p10"/>
          <p:cNvSpPr/>
          <p:nvPr/>
        </p:nvSpPr>
        <p:spPr>
          <a:xfrm>
            <a:off x="3958050" y="5018975"/>
            <a:ext cx="4071900" cy="4102500"/>
          </a:xfrm>
          <a:prstGeom prst="ellipse">
            <a:avLst/>
          </a:prstGeom>
          <a:solidFill>
            <a:srgbClr val="004AA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5000">
                <a:solidFill>
                  <a:schemeClr val="lt1"/>
                </a:solidFill>
                <a:latin typeface="Calibri"/>
                <a:ea typeface="Calibri"/>
                <a:cs typeface="Calibri"/>
                <a:sym typeface="Calibri"/>
              </a:rPr>
              <a:t>Teacher</a:t>
            </a:r>
            <a:endParaRPr sz="2900">
              <a:solidFill>
                <a:srgbClr val="FFFFFF"/>
              </a:solidFill>
              <a:latin typeface="Calibri"/>
              <a:ea typeface="Calibri"/>
              <a:cs typeface="Calibri"/>
              <a:sym typeface="Calibri"/>
            </a:endParaRPr>
          </a:p>
        </p:txBody>
      </p:sp>
      <p:sp>
        <p:nvSpPr>
          <p:cNvPr id="83" name="Google Shape;83;p10"/>
          <p:cNvSpPr/>
          <p:nvPr/>
        </p:nvSpPr>
        <p:spPr>
          <a:xfrm>
            <a:off x="10387375" y="5018975"/>
            <a:ext cx="4071900" cy="4102500"/>
          </a:xfrm>
          <a:prstGeom prst="ellipse">
            <a:avLst/>
          </a:prstGeom>
          <a:solidFill>
            <a:srgbClr val="004AA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5000">
                <a:solidFill>
                  <a:schemeClr val="lt1"/>
                </a:solidFill>
                <a:latin typeface="Calibri"/>
                <a:ea typeface="Calibri"/>
                <a:cs typeface="Calibri"/>
                <a:sym typeface="Calibri"/>
              </a:rPr>
              <a:t>Parent</a:t>
            </a:r>
            <a:endParaRPr sz="2900">
              <a:solidFill>
                <a:srgbClr val="FFFFFF"/>
              </a:solidFill>
              <a:latin typeface="Calibri"/>
              <a:ea typeface="Calibri"/>
              <a:cs typeface="Calibri"/>
              <a:sym typeface="Calibri"/>
            </a:endParaRPr>
          </a:p>
        </p:txBody>
      </p:sp>
      <p:sp>
        <p:nvSpPr>
          <p:cNvPr id="84" name="Google Shape;84;p10"/>
          <p:cNvSpPr/>
          <p:nvPr/>
        </p:nvSpPr>
        <p:spPr>
          <a:xfrm>
            <a:off x="7108050" y="1375650"/>
            <a:ext cx="4071900" cy="4102500"/>
          </a:xfrm>
          <a:prstGeom prst="ellipse">
            <a:avLst/>
          </a:prstGeom>
          <a:solidFill>
            <a:srgbClr val="004AA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5000">
                <a:solidFill>
                  <a:srgbClr val="FFFFFF"/>
                </a:solidFill>
                <a:latin typeface="Calibri"/>
                <a:ea typeface="Calibri"/>
                <a:cs typeface="Calibri"/>
                <a:sym typeface="Calibri"/>
              </a:rPr>
              <a:t>Student</a:t>
            </a:r>
            <a:endParaRPr b="1" sz="5000">
              <a:solidFill>
                <a:srgbClr val="FFFFFF"/>
              </a:solidFill>
              <a:latin typeface="Calibri"/>
              <a:ea typeface="Calibri"/>
              <a:cs typeface="Calibri"/>
              <a:sym typeface="Calibri"/>
            </a:endParaRPr>
          </a:p>
        </p:txBody>
      </p:sp>
      <p:cxnSp>
        <p:nvCxnSpPr>
          <p:cNvPr id="85" name="Google Shape;85;p10"/>
          <p:cNvCxnSpPr>
            <a:stCxn id="82" idx="0"/>
            <a:endCxn id="84" idx="2"/>
          </p:cNvCxnSpPr>
          <p:nvPr/>
        </p:nvCxnSpPr>
        <p:spPr>
          <a:xfrm flipH="1" rot="10800000">
            <a:off x="5994000" y="3426875"/>
            <a:ext cx="1114200" cy="1592100"/>
          </a:xfrm>
          <a:prstGeom prst="straightConnector1">
            <a:avLst/>
          </a:prstGeom>
          <a:noFill/>
          <a:ln cap="flat" cmpd="sng" w="76200">
            <a:solidFill>
              <a:srgbClr val="FF0000"/>
            </a:solidFill>
            <a:prstDash val="solid"/>
            <a:round/>
            <a:headEnd len="med" w="med" type="stealth"/>
            <a:tailEnd len="med" w="med" type="stealth"/>
          </a:ln>
        </p:spPr>
      </p:cxnSp>
      <p:cxnSp>
        <p:nvCxnSpPr>
          <p:cNvPr id="86" name="Google Shape;86;p10"/>
          <p:cNvCxnSpPr>
            <a:stCxn id="82" idx="6"/>
            <a:endCxn id="83" idx="2"/>
          </p:cNvCxnSpPr>
          <p:nvPr/>
        </p:nvCxnSpPr>
        <p:spPr>
          <a:xfrm>
            <a:off x="8029950" y="7070225"/>
            <a:ext cx="2357400" cy="0"/>
          </a:xfrm>
          <a:prstGeom prst="straightConnector1">
            <a:avLst/>
          </a:prstGeom>
          <a:noFill/>
          <a:ln cap="flat" cmpd="sng" w="76200">
            <a:solidFill>
              <a:srgbClr val="FF0000"/>
            </a:solidFill>
            <a:prstDash val="solid"/>
            <a:round/>
            <a:headEnd len="med" w="med" type="stealth"/>
            <a:tailEnd len="med" w="med" type="stealth"/>
          </a:ln>
        </p:spPr>
      </p:cxnSp>
      <p:cxnSp>
        <p:nvCxnSpPr>
          <p:cNvPr id="87" name="Google Shape;87;p10"/>
          <p:cNvCxnSpPr>
            <a:stCxn id="83" idx="0"/>
          </p:cNvCxnSpPr>
          <p:nvPr/>
        </p:nvCxnSpPr>
        <p:spPr>
          <a:xfrm rot="10800000">
            <a:off x="11179825" y="3640475"/>
            <a:ext cx="1243500" cy="1378500"/>
          </a:xfrm>
          <a:prstGeom prst="straightConnector1">
            <a:avLst/>
          </a:prstGeom>
          <a:noFill/>
          <a:ln cap="flat" cmpd="sng" w="76200">
            <a:solidFill>
              <a:srgbClr val="FF0000"/>
            </a:solidFill>
            <a:prstDash val="solid"/>
            <a:round/>
            <a:headEnd len="med" w="med" type="stealth"/>
            <a:tailEnd len="med" w="med" type="stealth"/>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1" name="Shape 91"/>
        <p:cNvGrpSpPr/>
        <p:nvPr/>
      </p:nvGrpSpPr>
      <p:grpSpPr>
        <a:xfrm>
          <a:off x="0" y="0"/>
          <a:ext cx="0" cy="0"/>
          <a:chOff x="0" y="0"/>
          <a:chExt cx="0" cy="0"/>
        </a:xfrm>
      </p:grpSpPr>
      <p:sp>
        <p:nvSpPr>
          <p:cNvPr id="92" name="Google Shape;92;p11"/>
          <p:cNvSpPr/>
          <p:nvPr/>
        </p:nvSpPr>
        <p:spPr>
          <a:xfrm>
            <a:off x="6583481" y="4"/>
            <a:ext cx="11704955" cy="10287000"/>
          </a:xfrm>
          <a:custGeom>
            <a:rect b="b" l="l" r="r" t="t"/>
            <a:pathLst>
              <a:path extrusionOk="0" h="10287000" w="11704955">
                <a:moveTo>
                  <a:pt x="10286996" y="10286996"/>
                </a:moveTo>
                <a:lnTo>
                  <a:pt x="0" y="0"/>
                </a:lnTo>
                <a:lnTo>
                  <a:pt x="11704516" y="0"/>
                </a:lnTo>
                <a:lnTo>
                  <a:pt x="11704516" y="10286996"/>
                </a:lnTo>
                <a:lnTo>
                  <a:pt x="10286996" y="10286996"/>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3" name="Google Shape;93;p11"/>
          <p:cNvSpPr txBox="1"/>
          <p:nvPr/>
        </p:nvSpPr>
        <p:spPr>
          <a:xfrm>
            <a:off x="648625" y="2514900"/>
            <a:ext cx="8260800" cy="6673200"/>
          </a:xfrm>
          <a:prstGeom prst="rect">
            <a:avLst/>
          </a:prstGeom>
          <a:noFill/>
          <a:ln>
            <a:noFill/>
          </a:ln>
        </p:spPr>
        <p:txBody>
          <a:bodyPr anchorCtr="0" anchor="t" bIns="0" lIns="0" spcFirstLastPara="1" rIns="0" wrap="square" tIns="84450">
            <a:spAutoFit/>
          </a:bodyPr>
          <a:lstStyle/>
          <a:p>
            <a:pPr indent="0" lvl="0" marL="0" rtl="0" algn="l">
              <a:lnSpc>
                <a:spcPct val="115000"/>
              </a:lnSpc>
              <a:spcBef>
                <a:spcPts val="0"/>
              </a:spcBef>
              <a:spcAft>
                <a:spcPts val="0"/>
              </a:spcAft>
              <a:buSzPts val="2200"/>
              <a:buNone/>
            </a:pPr>
            <a:r>
              <a:rPr lang="en-US" sz="4000">
                <a:solidFill>
                  <a:schemeClr val="dk1"/>
                </a:solidFill>
                <a:latin typeface="Calibri"/>
                <a:ea typeface="Calibri"/>
                <a:cs typeface="Calibri"/>
                <a:sym typeface="Calibri"/>
              </a:rPr>
              <a:t>In case of an emergency, it is essential that all contact </a:t>
            </a:r>
            <a:r>
              <a:rPr b="1" lang="en-US" sz="4000">
                <a:solidFill>
                  <a:schemeClr val="dk1"/>
                </a:solidFill>
                <a:latin typeface="Calibri"/>
                <a:ea typeface="Calibri"/>
                <a:cs typeface="Calibri"/>
                <a:sym typeface="Calibri"/>
              </a:rPr>
              <a:t>details are up-to-date</a:t>
            </a:r>
            <a:r>
              <a:rPr lang="en-US" sz="4000">
                <a:solidFill>
                  <a:schemeClr val="dk1"/>
                </a:solidFill>
                <a:latin typeface="Calibri"/>
                <a:ea typeface="Calibri"/>
                <a:cs typeface="Calibri"/>
                <a:sym typeface="Calibri"/>
              </a:rPr>
              <a:t>. </a:t>
            </a:r>
            <a:endParaRPr sz="40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2200"/>
              <a:buNone/>
            </a:pPr>
            <a:r>
              <a:t/>
            </a:r>
            <a:endParaRPr sz="4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2200"/>
              <a:buFont typeface="Century Gothic"/>
              <a:buNone/>
            </a:pPr>
            <a:r>
              <a:rPr lang="en-US" sz="4000">
                <a:solidFill>
                  <a:schemeClr val="dk1"/>
                </a:solidFill>
                <a:latin typeface="Calibri"/>
                <a:ea typeface="Calibri"/>
                <a:cs typeface="Calibri"/>
                <a:sym typeface="Calibri"/>
              </a:rPr>
              <a:t>These include:</a:t>
            </a:r>
            <a:endParaRPr sz="4000">
              <a:solidFill>
                <a:schemeClr val="dk1"/>
              </a:solidFill>
              <a:latin typeface="Calibri"/>
              <a:ea typeface="Calibri"/>
              <a:cs typeface="Calibri"/>
              <a:sym typeface="Calibri"/>
            </a:endParaRPr>
          </a:p>
          <a:p>
            <a:pPr indent="-437197" lvl="1" marL="738187" rtl="0" algn="l">
              <a:lnSpc>
                <a:spcPct val="115000"/>
              </a:lnSpc>
              <a:spcBef>
                <a:spcPts val="600"/>
              </a:spcBef>
              <a:spcAft>
                <a:spcPts val="0"/>
              </a:spcAft>
              <a:buSzPts val="4000"/>
              <a:buFont typeface="Calibri"/>
              <a:buChar char="●"/>
            </a:pPr>
            <a:r>
              <a:rPr lang="en-US" sz="4000">
                <a:solidFill>
                  <a:schemeClr val="dk1"/>
                </a:solidFill>
                <a:latin typeface="Calibri"/>
                <a:ea typeface="Calibri"/>
                <a:cs typeface="Calibri"/>
                <a:sym typeface="Calibri"/>
              </a:rPr>
              <a:t>Contact numbers - mobile, home and work</a:t>
            </a:r>
            <a:endParaRPr sz="4000">
              <a:solidFill>
                <a:schemeClr val="dk1"/>
              </a:solidFill>
              <a:latin typeface="Calibri"/>
              <a:ea typeface="Calibri"/>
              <a:cs typeface="Calibri"/>
              <a:sym typeface="Calibri"/>
            </a:endParaRPr>
          </a:p>
          <a:p>
            <a:pPr indent="-437197" lvl="1" marL="738187" rtl="0" algn="l">
              <a:lnSpc>
                <a:spcPct val="115000"/>
              </a:lnSpc>
              <a:spcBef>
                <a:spcPts val="600"/>
              </a:spcBef>
              <a:spcAft>
                <a:spcPts val="0"/>
              </a:spcAft>
              <a:buSzPts val="4000"/>
              <a:buFont typeface="Calibri"/>
              <a:buChar char="●"/>
            </a:pPr>
            <a:r>
              <a:rPr lang="en-US" sz="4000">
                <a:solidFill>
                  <a:schemeClr val="dk1"/>
                </a:solidFill>
                <a:latin typeface="Calibri"/>
                <a:ea typeface="Calibri"/>
                <a:cs typeface="Calibri"/>
                <a:sym typeface="Calibri"/>
              </a:rPr>
              <a:t>Emergency contact details</a:t>
            </a:r>
            <a:endParaRPr sz="4000">
              <a:solidFill>
                <a:schemeClr val="dk1"/>
              </a:solidFill>
              <a:latin typeface="Calibri"/>
              <a:ea typeface="Calibri"/>
              <a:cs typeface="Calibri"/>
              <a:sym typeface="Calibri"/>
            </a:endParaRPr>
          </a:p>
          <a:p>
            <a:pPr indent="-437197" lvl="1" marL="738187" rtl="0" algn="l">
              <a:lnSpc>
                <a:spcPct val="115000"/>
              </a:lnSpc>
              <a:spcBef>
                <a:spcPts val="600"/>
              </a:spcBef>
              <a:spcAft>
                <a:spcPts val="0"/>
              </a:spcAft>
              <a:buSzPts val="4000"/>
              <a:buFont typeface="Calibri"/>
              <a:buChar char="●"/>
            </a:pPr>
            <a:r>
              <a:rPr lang="en-US" sz="4000">
                <a:solidFill>
                  <a:schemeClr val="dk1"/>
                </a:solidFill>
                <a:latin typeface="Calibri"/>
                <a:ea typeface="Calibri"/>
                <a:cs typeface="Calibri"/>
                <a:sym typeface="Calibri"/>
              </a:rPr>
              <a:t>Custody information</a:t>
            </a:r>
            <a:endParaRPr sz="4000">
              <a:solidFill>
                <a:schemeClr val="dk1"/>
              </a:solidFill>
              <a:latin typeface="Calibri"/>
              <a:ea typeface="Calibri"/>
              <a:cs typeface="Calibri"/>
              <a:sym typeface="Calibri"/>
            </a:endParaRPr>
          </a:p>
          <a:p>
            <a:pPr indent="-437197" lvl="1" marL="738187" rtl="0" algn="l">
              <a:lnSpc>
                <a:spcPct val="115000"/>
              </a:lnSpc>
              <a:spcBef>
                <a:spcPts val="600"/>
              </a:spcBef>
              <a:spcAft>
                <a:spcPts val="0"/>
              </a:spcAft>
              <a:buSzPts val="4000"/>
              <a:buFont typeface="Calibri"/>
              <a:buChar char="●"/>
            </a:pPr>
            <a:r>
              <a:rPr lang="en-US" sz="4000">
                <a:solidFill>
                  <a:schemeClr val="dk1"/>
                </a:solidFill>
                <a:latin typeface="Calibri"/>
                <a:ea typeface="Calibri"/>
                <a:cs typeface="Calibri"/>
                <a:sym typeface="Calibri"/>
              </a:rPr>
              <a:t>Medical details</a:t>
            </a:r>
            <a:endParaRPr sz="4000">
              <a:solidFill>
                <a:srgbClr val="004AAC"/>
              </a:solidFill>
              <a:latin typeface="Calibri"/>
              <a:ea typeface="Calibri"/>
              <a:cs typeface="Calibri"/>
              <a:sym typeface="Calibri"/>
            </a:endParaRPr>
          </a:p>
        </p:txBody>
      </p:sp>
      <p:sp>
        <p:nvSpPr>
          <p:cNvPr id="94" name="Google Shape;94;p11"/>
          <p:cNvSpPr/>
          <p:nvPr/>
        </p:nvSpPr>
        <p:spPr>
          <a:xfrm>
            <a:off x="0" y="9456190"/>
            <a:ext cx="18288000" cy="831215"/>
          </a:xfrm>
          <a:custGeom>
            <a:rect b="b" l="l" r="r" t="t"/>
            <a:pathLst>
              <a:path extrusionOk="0" h="831215" w="18288000">
                <a:moveTo>
                  <a:pt x="18287998" y="830809"/>
                </a:moveTo>
                <a:lnTo>
                  <a:pt x="0" y="830809"/>
                </a:lnTo>
                <a:lnTo>
                  <a:pt x="0" y="0"/>
                </a:lnTo>
                <a:lnTo>
                  <a:pt x="18287998" y="0"/>
                </a:lnTo>
                <a:lnTo>
                  <a:pt x="18287998" y="830809"/>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5" name="Google Shape;95;p11"/>
          <p:cNvSpPr txBox="1"/>
          <p:nvPr>
            <p:ph type="title"/>
          </p:nvPr>
        </p:nvSpPr>
        <p:spPr>
          <a:xfrm>
            <a:off x="10409450" y="692475"/>
            <a:ext cx="7011000" cy="1895100"/>
          </a:xfrm>
          <a:prstGeom prst="rect">
            <a:avLst/>
          </a:prstGeom>
          <a:noFill/>
          <a:ln>
            <a:noFill/>
          </a:ln>
        </p:spPr>
        <p:txBody>
          <a:bodyPr anchorCtr="0" anchor="t" bIns="0" lIns="0" spcFirstLastPara="1" rIns="0" wrap="square" tIns="107950">
            <a:spAutoFit/>
          </a:bodyPr>
          <a:lstStyle/>
          <a:p>
            <a:pPr indent="44450" lvl="0" marL="12700" marR="5080" rtl="0" algn="r">
              <a:lnSpc>
                <a:spcPct val="109090"/>
              </a:lnSpc>
              <a:spcBef>
                <a:spcPts val="0"/>
              </a:spcBef>
              <a:spcAft>
                <a:spcPts val="0"/>
              </a:spcAft>
              <a:buNone/>
            </a:pPr>
            <a:r>
              <a:rPr lang="en-US">
                <a:solidFill>
                  <a:srgbClr val="FFFFFF"/>
                </a:solidFill>
              </a:rPr>
              <a:t>CONTACT DETAILS</a:t>
            </a:r>
            <a:endParaRPr>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9" name="Shape 99"/>
        <p:cNvGrpSpPr/>
        <p:nvPr/>
      </p:nvGrpSpPr>
      <p:grpSpPr>
        <a:xfrm>
          <a:off x="0" y="0"/>
          <a:ext cx="0" cy="0"/>
          <a:chOff x="0" y="0"/>
          <a:chExt cx="0" cy="0"/>
        </a:xfrm>
      </p:grpSpPr>
      <p:sp>
        <p:nvSpPr>
          <p:cNvPr id="100" name="Google Shape;100;p12"/>
          <p:cNvSpPr txBox="1"/>
          <p:nvPr/>
        </p:nvSpPr>
        <p:spPr>
          <a:xfrm>
            <a:off x="348725" y="9687350"/>
            <a:ext cx="2223000" cy="382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a:solidFill>
                  <a:srgbClr val="FAFAF5"/>
                </a:solidFill>
              </a:rPr>
              <a:t>YEAR 1</a:t>
            </a:r>
            <a:endParaRPr b="1" sz="2400"/>
          </a:p>
        </p:txBody>
      </p:sp>
      <p:sp>
        <p:nvSpPr>
          <p:cNvPr id="101" name="Google Shape;101;p12"/>
          <p:cNvSpPr txBox="1"/>
          <p:nvPr/>
        </p:nvSpPr>
        <p:spPr>
          <a:xfrm>
            <a:off x="9062350" y="3159375"/>
            <a:ext cx="8210100" cy="4322700"/>
          </a:xfrm>
          <a:prstGeom prst="rect">
            <a:avLst/>
          </a:prstGeom>
          <a:noFill/>
          <a:ln>
            <a:noFill/>
          </a:ln>
        </p:spPr>
        <p:txBody>
          <a:bodyPr anchorCtr="0" anchor="t" bIns="0" lIns="0" spcFirstLastPara="1" rIns="0" wrap="square" tIns="12700">
            <a:spAutoFit/>
          </a:bodyPr>
          <a:lstStyle/>
          <a:p>
            <a:pPr indent="-482600" lvl="0" marL="457200" marR="5080" rtl="0" algn="r">
              <a:lnSpc>
                <a:spcPct val="150000"/>
              </a:lnSpc>
              <a:spcBef>
                <a:spcPts val="0"/>
              </a:spcBef>
              <a:spcAft>
                <a:spcPts val="0"/>
              </a:spcAft>
              <a:buSzPts val="4000"/>
              <a:buFont typeface="Calibri"/>
              <a:buAutoNum type="arabicPeriod"/>
            </a:pPr>
            <a:r>
              <a:rPr lang="en-US" sz="4000">
                <a:latin typeface="Calibri"/>
                <a:ea typeface="Calibri"/>
                <a:cs typeface="Calibri"/>
                <a:sym typeface="Calibri"/>
              </a:rPr>
              <a:t>Classroom Teacher</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t/>
            </a:r>
            <a:endParaRPr sz="4000">
              <a:latin typeface="Calibri"/>
              <a:ea typeface="Calibri"/>
              <a:cs typeface="Calibri"/>
              <a:sym typeface="Calibri"/>
            </a:endParaRPr>
          </a:p>
          <a:p>
            <a:pPr indent="-482600" lvl="0" marL="457200" marR="5080" rtl="0" algn="r">
              <a:lnSpc>
                <a:spcPct val="150000"/>
              </a:lnSpc>
              <a:spcBef>
                <a:spcPts val="0"/>
              </a:spcBef>
              <a:spcAft>
                <a:spcPts val="0"/>
              </a:spcAft>
              <a:buSzPts val="4000"/>
              <a:buFont typeface="Calibri"/>
              <a:buAutoNum type="arabicPeriod"/>
            </a:pPr>
            <a:r>
              <a:rPr lang="en-US" sz="4000">
                <a:latin typeface="Calibri"/>
                <a:ea typeface="Calibri"/>
                <a:cs typeface="Calibri"/>
                <a:sym typeface="Calibri"/>
              </a:rPr>
              <a:t>Grade Team Leader</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t/>
            </a:r>
            <a:endParaRPr sz="4000">
              <a:latin typeface="Calibri"/>
              <a:ea typeface="Calibri"/>
              <a:cs typeface="Calibri"/>
              <a:sym typeface="Calibri"/>
            </a:endParaRPr>
          </a:p>
          <a:p>
            <a:pPr indent="-482600" lvl="0" marL="457200" marR="5080" rtl="0" algn="r">
              <a:lnSpc>
                <a:spcPct val="150000"/>
              </a:lnSpc>
              <a:spcBef>
                <a:spcPts val="0"/>
              </a:spcBef>
              <a:spcAft>
                <a:spcPts val="0"/>
              </a:spcAft>
              <a:buSzPts val="4000"/>
              <a:buFont typeface="Calibri"/>
              <a:buAutoNum type="arabicPeriod"/>
            </a:pPr>
            <a:r>
              <a:rPr lang="en-US" sz="4000">
                <a:latin typeface="Calibri"/>
                <a:ea typeface="Calibri"/>
                <a:cs typeface="Calibri"/>
                <a:sym typeface="Calibri"/>
              </a:rPr>
              <a:t>Principal </a:t>
            </a:r>
            <a:endParaRPr sz="4000">
              <a:latin typeface="Calibri"/>
              <a:ea typeface="Calibri"/>
              <a:cs typeface="Calibri"/>
              <a:sym typeface="Calibri"/>
            </a:endParaRPr>
          </a:p>
        </p:txBody>
      </p:sp>
      <p:sp>
        <p:nvSpPr>
          <p:cNvPr id="102" name="Google Shape;102;p12"/>
          <p:cNvSpPr txBox="1"/>
          <p:nvPr/>
        </p:nvSpPr>
        <p:spPr>
          <a:xfrm>
            <a:off x="9552249" y="631250"/>
            <a:ext cx="7720200" cy="2090700"/>
          </a:xfrm>
          <a:prstGeom prst="rect">
            <a:avLst/>
          </a:prstGeom>
          <a:noFill/>
          <a:ln>
            <a:noFill/>
          </a:ln>
        </p:spPr>
        <p:txBody>
          <a:bodyPr anchorCtr="0" anchor="t" bIns="0" lIns="0" spcFirstLastPara="1" rIns="0" wrap="square" tIns="104125">
            <a:spAutoFit/>
          </a:bodyPr>
          <a:lstStyle/>
          <a:p>
            <a:pPr indent="454025" lvl="0" marL="12700" marR="5080" rtl="0" algn="r">
              <a:lnSpc>
                <a:spcPct val="103571"/>
              </a:lnSpc>
              <a:spcBef>
                <a:spcPts val="0"/>
              </a:spcBef>
              <a:spcAft>
                <a:spcPts val="0"/>
              </a:spcAft>
              <a:buNone/>
            </a:pPr>
            <a:r>
              <a:rPr b="1" lang="en-US" sz="4200">
                <a:solidFill>
                  <a:srgbClr val="FF1616"/>
                </a:solidFill>
                <a:latin typeface="Gill Sans"/>
                <a:ea typeface="Gill Sans"/>
                <a:cs typeface="Gill Sans"/>
                <a:sym typeface="Gill Sans"/>
              </a:rPr>
              <a:t>If you have any issues of concerns, please contact the following people in this order:</a:t>
            </a:r>
            <a:endParaRPr sz="4200">
              <a:latin typeface="Gill Sans"/>
              <a:ea typeface="Gill Sans"/>
              <a:cs typeface="Gill Sans"/>
              <a:sym typeface="Gill Sans"/>
            </a:endParaRPr>
          </a:p>
        </p:txBody>
      </p:sp>
      <p:sp>
        <p:nvSpPr>
          <p:cNvPr id="103" name="Google Shape;103;p12"/>
          <p:cNvSpPr/>
          <p:nvPr/>
        </p:nvSpPr>
        <p:spPr>
          <a:xfrm>
            <a:off x="0" y="-200"/>
            <a:ext cx="11134090" cy="10287000"/>
          </a:xfrm>
          <a:custGeom>
            <a:rect b="b" l="l" r="r" t="t"/>
            <a:pathLst>
              <a:path extrusionOk="0" h="10287000" w="11134090">
                <a:moveTo>
                  <a:pt x="11133800" y="0"/>
                </a:moveTo>
                <a:lnTo>
                  <a:pt x="846800" y="10286999"/>
                </a:lnTo>
                <a:lnTo>
                  <a:pt x="0" y="10286999"/>
                </a:lnTo>
                <a:lnTo>
                  <a:pt x="0" y="0"/>
                </a:lnTo>
                <a:lnTo>
                  <a:pt x="11133800" y="0"/>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4" name="Google Shape;104;p12"/>
          <p:cNvSpPr txBox="1"/>
          <p:nvPr>
            <p:ph type="title"/>
          </p:nvPr>
        </p:nvSpPr>
        <p:spPr>
          <a:xfrm>
            <a:off x="796000" y="631250"/>
            <a:ext cx="7011000" cy="1895100"/>
          </a:xfrm>
          <a:prstGeom prst="rect">
            <a:avLst/>
          </a:prstGeom>
          <a:noFill/>
          <a:ln>
            <a:noFill/>
          </a:ln>
        </p:spPr>
        <p:txBody>
          <a:bodyPr anchorCtr="0" anchor="t" bIns="0" lIns="0" spcFirstLastPara="1" rIns="0" wrap="square" tIns="107950">
            <a:spAutoFit/>
          </a:bodyPr>
          <a:lstStyle/>
          <a:p>
            <a:pPr indent="44450" lvl="0" marL="12700" marR="5080" rtl="0" algn="l">
              <a:lnSpc>
                <a:spcPct val="109090"/>
              </a:lnSpc>
              <a:spcBef>
                <a:spcPts val="0"/>
              </a:spcBef>
              <a:spcAft>
                <a:spcPts val="0"/>
              </a:spcAft>
              <a:buNone/>
            </a:pPr>
            <a:r>
              <a:rPr lang="en-US">
                <a:solidFill>
                  <a:srgbClr val="FFFFFF"/>
                </a:solidFill>
              </a:rPr>
              <a:t>LINES OF COMMUNICATION</a:t>
            </a:r>
            <a:endParaRPr>
              <a:solidFill>
                <a:srgbClr val="FFFFFF"/>
              </a:solidFill>
            </a:endParaRPr>
          </a:p>
        </p:txBody>
      </p:sp>
      <p:cxnSp>
        <p:nvCxnSpPr>
          <p:cNvPr id="105" name="Google Shape;105;p12"/>
          <p:cNvCxnSpPr/>
          <p:nvPr/>
        </p:nvCxnSpPr>
        <p:spPr>
          <a:xfrm>
            <a:off x="16109050" y="3888250"/>
            <a:ext cx="0" cy="1071600"/>
          </a:xfrm>
          <a:prstGeom prst="straightConnector1">
            <a:avLst/>
          </a:prstGeom>
          <a:noFill/>
          <a:ln cap="flat" cmpd="sng" w="38100">
            <a:solidFill>
              <a:srgbClr val="FF0000"/>
            </a:solidFill>
            <a:prstDash val="solid"/>
            <a:round/>
            <a:headEnd len="med" w="med" type="none"/>
            <a:tailEnd len="med" w="med" type="triangle"/>
          </a:ln>
        </p:spPr>
      </p:cxnSp>
      <p:cxnSp>
        <p:nvCxnSpPr>
          <p:cNvPr id="106" name="Google Shape;106;p12"/>
          <p:cNvCxnSpPr/>
          <p:nvPr/>
        </p:nvCxnSpPr>
        <p:spPr>
          <a:xfrm>
            <a:off x="16109050" y="5908150"/>
            <a:ext cx="0" cy="1071600"/>
          </a:xfrm>
          <a:prstGeom prst="straightConnector1">
            <a:avLst/>
          </a:prstGeom>
          <a:noFill/>
          <a:ln cap="flat" cmpd="sng" w="38100">
            <a:solidFill>
              <a:srgbClr val="FF0000"/>
            </a:solidFill>
            <a:prstDash val="solid"/>
            <a:round/>
            <a:headEnd len="med" w="med" type="none"/>
            <a:tailEnd len="med" w="med" type="triangle"/>
          </a:ln>
        </p:spPr>
      </p:cxnSp>
      <p:sp>
        <p:nvSpPr>
          <p:cNvPr id="107" name="Google Shape;107;p12"/>
          <p:cNvSpPr/>
          <p:nvPr/>
        </p:nvSpPr>
        <p:spPr>
          <a:xfrm>
            <a:off x="0" y="9452814"/>
            <a:ext cx="18288000" cy="834390"/>
          </a:xfrm>
          <a:custGeom>
            <a:rect b="b" l="l" r="r" t="t"/>
            <a:pathLst>
              <a:path extrusionOk="0" h="834390" w="18288000">
                <a:moveTo>
                  <a:pt x="18287998" y="833985"/>
                </a:moveTo>
                <a:lnTo>
                  <a:pt x="0" y="833985"/>
                </a:lnTo>
                <a:lnTo>
                  <a:pt x="0" y="0"/>
                </a:lnTo>
                <a:lnTo>
                  <a:pt x="18287998" y="0"/>
                </a:lnTo>
                <a:lnTo>
                  <a:pt x="18287998" y="833985"/>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8" name="Google Shape;108;p12"/>
          <p:cNvSpPr txBox="1"/>
          <p:nvPr/>
        </p:nvSpPr>
        <p:spPr>
          <a:xfrm>
            <a:off x="3001151" y="8091688"/>
            <a:ext cx="14271300" cy="751500"/>
          </a:xfrm>
          <a:prstGeom prst="rect">
            <a:avLst/>
          </a:prstGeom>
          <a:noFill/>
          <a:ln>
            <a:noFill/>
          </a:ln>
        </p:spPr>
        <p:txBody>
          <a:bodyPr anchorCtr="0" anchor="t" bIns="0" lIns="0" spcFirstLastPara="1" rIns="0" wrap="square" tIns="104125">
            <a:spAutoFit/>
          </a:bodyPr>
          <a:lstStyle/>
          <a:p>
            <a:pPr indent="454025" lvl="0" marL="12700" marR="5080" rtl="0" algn="r">
              <a:lnSpc>
                <a:spcPct val="103571"/>
              </a:lnSpc>
              <a:spcBef>
                <a:spcPts val="0"/>
              </a:spcBef>
              <a:spcAft>
                <a:spcPts val="0"/>
              </a:spcAft>
              <a:buNone/>
            </a:pPr>
            <a:r>
              <a:rPr b="1" lang="en-US" sz="4200">
                <a:solidFill>
                  <a:srgbClr val="FF1616"/>
                </a:solidFill>
                <a:latin typeface="Gill Sans"/>
                <a:ea typeface="Gill Sans"/>
                <a:cs typeface="Gill Sans"/>
                <a:sym typeface="Gill Sans"/>
              </a:rPr>
              <a:t>Office Hours: Monday to Friday 8.30 am - 3.15 pm</a:t>
            </a:r>
            <a:endParaRPr sz="4200">
              <a:latin typeface="Gill Sans"/>
              <a:ea typeface="Gill Sans"/>
              <a:cs typeface="Gill Sans"/>
              <a:sym typeface="Gill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2" name="Shape 112"/>
        <p:cNvGrpSpPr/>
        <p:nvPr/>
      </p:nvGrpSpPr>
      <p:grpSpPr>
        <a:xfrm>
          <a:off x="0" y="0"/>
          <a:ext cx="0" cy="0"/>
          <a:chOff x="0" y="0"/>
          <a:chExt cx="0" cy="0"/>
        </a:xfrm>
      </p:grpSpPr>
      <p:sp>
        <p:nvSpPr>
          <p:cNvPr id="113" name="Google Shape;113;p13"/>
          <p:cNvSpPr/>
          <p:nvPr/>
        </p:nvSpPr>
        <p:spPr>
          <a:xfrm>
            <a:off x="0" y="1"/>
            <a:ext cx="18288000" cy="9456420"/>
          </a:xfrm>
          <a:custGeom>
            <a:rect b="b" l="l" r="r" t="t"/>
            <a:pathLst>
              <a:path extrusionOk="0" h="9456420" w="18288000">
                <a:moveTo>
                  <a:pt x="0" y="9456187"/>
                </a:moveTo>
                <a:lnTo>
                  <a:pt x="18287998" y="9456187"/>
                </a:lnTo>
                <a:lnTo>
                  <a:pt x="18287998" y="0"/>
                </a:lnTo>
                <a:lnTo>
                  <a:pt x="0" y="0"/>
                </a:lnTo>
                <a:lnTo>
                  <a:pt x="0" y="9456187"/>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4" name="Google Shape;114;p13"/>
          <p:cNvSpPr txBox="1"/>
          <p:nvPr>
            <p:ph type="title"/>
          </p:nvPr>
        </p:nvSpPr>
        <p:spPr>
          <a:xfrm>
            <a:off x="1016000" y="621925"/>
            <a:ext cx="16605300" cy="859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5500"/>
              <a:t>SCHOOL TIMES</a:t>
            </a:r>
            <a:endParaRPr sz="5500"/>
          </a:p>
        </p:txBody>
      </p:sp>
      <p:sp>
        <p:nvSpPr>
          <p:cNvPr id="115" name="Google Shape;115;p13"/>
          <p:cNvSpPr/>
          <p:nvPr/>
        </p:nvSpPr>
        <p:spPr>
          <a:xfrm>
            <a:off x="0" y="9456189"/>
            <a:ext cx="18288000" cy="831215"/>
          </a:xfrm>
          <a:custGeom>
            <a:rect b="b" l="l" r="r" t="t"/>
            <a:pathLst>
              <a:path extrusionOk="0" h="831215" w="18288000">
                <a:moveTo>
                  <a:pt x="18287998" y="830810"/>
                </a:moveTo>
                <a:lnTo>
                  <a:pt x="0" y="830810"/>
                </a:lnTo>
                <a:lnTo>
                  <a:pt x="0" y="0"/>
                </a:lnTo>
                <a:lnTo>
                  <a:pt x="18287998" y="0"/>
                </a:lnTo>
                <a:lnTo>
                  <a:pt x="18287998" y="830810"/>
                </a:lnTo>
                <a:close/>
              </a:path>
            </a:pathLst>
          </a:custGeom>
          <a:solidFill>
            <a:srgbClr val="FF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6" name="Google Shape;116;p13"/>
          <p:cNvSpPr txBox="1"/>
          <p:nvPr>
            <p:ph type="title"/>
          </p:nvPr>
        </p:nvSpPr>
        <p:spPr>
          <a:xfrm>
            <a:off x="1016000" y="1655800"/>
            <a:ext cx="16605300" cy="7548900"/>
          </a:xfrm>
          <a:prstGeom prst="rect">
            <a:avLst/>
          </a:prstGeom>
          <a:noFill/>
          <a:ln>
            <a:noFill/>
          </a:ln>
        </p:spPr>
        <p:txBody>
          <a:bodyPr anchorCtr="0" anchor="t" bIns="0" lIns="0" spcFirstLastPara="1" rIns="0" wrap="square" tIns="12700">
            <a:spAutoFit/>
          </a:bodyPr>
          <a:lstStyle/>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8.30 am			Playground Supervision</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9.00 am			Morning Session</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11.15 am		Eating Time</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11.30 am		Lunch 1</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11.50 am		Lunch 2</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12.10 pm		Middle Session</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1.40 pm			Afternoon Tea</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2.00 pm			Afternoon Session</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3.00 pm			Dismissal</a:t>
            </a:r>
            <a:endParaRPr b="0" sz="4800">
              <a:solidFill>
                <a:srgbClr val="FFFF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0" name="Shape 120"/>
        <p:cNvGrpSpPr/>
        <p:nvPr/>
      </p:nvGrpSpPr>
      <p:grpSpPr>
        <a:xfrm>
          <a:off x="0" y="0"/>
          <a:ext cx="0" cy="0"/>
          <a:chOff x="0" y="0"/>
          <a:chExt cx="0" cy="0"/>
        </a:xfrm>
      </p:grpSpPr>
      <p:sp>
        <p:nvSpPr>
          <p:cNvPr id="121" name="Google Shape;121;p14"/>
          <p:cNvSpPr/>
          <p:nvPr/>
        </p:nvSpPr>
        <p:spPr>
          <a:xfrm>
            <a:off x="6583481" y="4"/>
            <a:ext cx="11704955" cy="10287000"/>
          </a:xfrm>
          <a:custGeom>
            <a:rect b="b" l="l" r="r" t="t"/>
            <a:pathLst>
              <a:path extrusionOk="0" h="10287000" w="11704955">
                <a:moveTo>
                  <a:pt x="10286996" y="10286996"/>
                </a:moveTo>
                <a:lnTo>
                  <a:pt x="0" y="0"/>
                </a:lnTo>
                <a:lnTo>
                  <a:pt x="11704516" y="0"/>
                </a:lnTo>
                <a:lnTo>
                  <a:pt x="11704516" y="10286996"/>
                </a:lnTo>
                <a:lnTo>
                  <a:pt x="10286996" y="10286996"/>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2" name="Google Shape;122;p14"/>
          <p:cNvSpPr txBox="1"/>
          <p:nvPr/>
        </p:nvSpPr>
        <p:spPr>
          <a:xfrm>
            <a:off x="342450" y="692475"/>
            <a:ext cx="7862700" cy="8279400"/>
          </a:xfrm>
          <a:prstGeom prst="rect">
            <a:avLst/>
          </a:prstGeom>
          <a:noFill/>
          <a:ln>
            <a:noFill/>
          </a:ln>
        </p:spPr>
        <p:txBody>
          <a:bodyPr anchorCtr="0" anchor="t" bIns="0" lIns="0" spcFirstLastPara="1" rIns="0" wrap="square" tIns="84450">
            <a:spAutoFit/>
          </a:bodyPr>
          <a:lstStyle/>
          <a:p>
            <a:pPr indent="0" lvl="0" marL="0" rtl="0" algn="l">
              <a:lnSpc>
                <a:spcPct val="115000"/>
              </a:lnSpc>
              <a:spcBef>
                <a:spcPts val="0"/>
              </a:spcBef>
              <a:spcAft>
                <a:spcPts val="0"/>
              </a:spcAft>
              <a:buNone/>
            </a:pPr>
            <a:r>
              <a:rPr lang="en-US" sz="3900">
                <a:latin typeface="Calibri"/>
                <a:ea typeface="Calibri"/>
                <a:cs typeface="Calibri"/>
                <a:sym typeface="Calibri"/>
              </a:rPr>
              <a:t>It is very important that students attend school every day.</a:t>
            </a:r>
            <a:endParaRPr sz="3900">
              <a:latin typeface="Calibri"/>
              <a:ea typeface="Calibri"/>
              <a:cs typeface="Calibri"/>
              <a:sym typeface="Calibri"/>
            </a:endParaRPr>
          </a:p>
          <a:p>
            <a:pPr indent="0" lvl="0" marL="0" rtl="0" algn="l">
              <a:lnSpc>
                <a:spcPct val="115000"/>
              </a:lnSpc>
              <a:spcBef>
                <a:spcPts val="0"/>
              </a:spcBef>
              <a:spcAft>
                <a:spcPts val="0"/>
              </a:spcAft>
              <a:buNone/>
            </a:pPr>
            <a:r>
              <a:t/>
            </a:r>
            <a:endParaRPr sz="3900">
              <a:latin typeface="Calibri"/>
              <a:ea typeface="Calibri"/>
              <a:cs typeface="Calibri"/>
              <a:sym typeface="Calibri"/>
            </a:endParaRPr>
          </a:p>
          <a:p>
            <a:pPr indent="0" lvl="0" marL="0" rtl="0" algn="l">
              <a:lnSpc>
                <a:spcPct val="115000"/>
              </a:lnSpc>
              <a:spcBef>
                <a:spcPts val="0"/>
              </a:spcBef>
              <a:spcAft>
                <a:spcPts val="0"/>
              </a:spcAft>
              <a:buNone/>
            </a:pPr>
            <a:r>
              <a:rPr lang="en-US" sz="3900">
                <a:latin typeface="Calibri"/>
                <a:ea typeface="Calibri"/>
                <a:cs typeface="Calibri"/>
                <a:sym typeface="Calibri"/>
              </a:rPr>
              <a:t>If absences are unavoidable (such as sickness, etc.), please ensure you send a note to explain the absence, or use the SkoolBag app, as soon as possible when students return to school.</a:t>
            </a:r>
            <a:endParaRPr sz="3900">
              <a:latin typeface="Calibri"/>
              <a:ea typeface="Calibri"/>
              <a:cs typeface="Calibri"/>
              <a:sym typeface="Calibri"/>
            </a:endParaRPr>
          </a:p>
          <a:p>
            <a:pPr indent="0" lvl="0" marL="0" rtl="0" algn="l">
              <a:lnSpc>
                <a:spcPct val="115000"/>
              </a:lnSpc>
              <a:spcBef>
                <a:spcPts val="0"/>
              </a:spcBef>
              <a:spcAft>
                <a:spcPts val="0"/>
              </a:spcAft>
              <a:buNone/>
            </a:pPr>
            <a:r>
              <a:t/>
            </a:r>
            <a:endParaRPr sz="3900">
              <a:latin typeface="Calibri"/>
              <a:ea typeface="Calibri"/>
              <a:cs typeface="Calibri"/>
              <a:sym typeface="Calibri"/>
            </a:endParaRPr>
          </a:p>
          <a:p>
            <a:pPr indent="0" lvl="0" marL="0" rtl="0" algn="l">
              <a:lnSpc>
                <a:spcPct val="115000"/>
              </a:lnSpc>
              <a:spcBef>
                <a:spcPts val="0"/>
              </a:spcBef>
              <a:spcAft>
                <a:spcPts val="0"/>
              </a:spcAft>
              <a:buNone/>
            </a:pPr>
            <a:r>
              <a:rPr lang="en-US" sz="3900">
                <a:latin typeface="Calibri"/>
                <a:ea typeface="Calibri"/>
                <a:cs typeface="Calibri"/>
                <a:sym typeface="Calibri"/>
              </a:rPr>
              <a:t>Any absence over 10 days, needs an application for extended leave (</a:t>
            </a:r>
            <a:r>
              <a:rPr lang="en-US" sz="3900">
                <a:latin typeface="Calibri"/>
                <a:ea typeface="Calibri"/>
                <a:cs typeface="Calibri"/>
                <a:sym typeface="Calibri"/>
              </a:rPr>
              <a:t>available</a:t>
            </a:r>
            <a:r>
              <a:rPr lang="en-US" sz="3900">
                <a:latin typeface="Calibri"/>
                <a:ea typeface="Calibri"/>
                <a:cs typeface="Calibri"/>
                <a:sym typeface="Calibri"/>
              </a:rPr>
              <a:t> from the front office).</a:t>
            </a:r>
            <a:endParaRPr sz="3900">
              <a:latin typeface="Calibri"/>
              <a:ea typeface="Calibri"/>
              <a:cs typeface="Calibri"/>
              <a:sym typeface="Calibri"/>
            </a:endParaRPr>
          </a:p>
        </p:txBody>
      </p:sp>
      <p:sp>
        <p:nvSpPr>
          <p:cNvPr id="123" name="Google Shape;123;p14"/>
          <p:cNvSpPr/>
          <p:nvPr/>
        </p:nvSpPr>
        <p:spPr>
          <a:xfrm>
            <a:off x="0" y="9456190"/>
            <a:ext cx="18288000" cy="831215"/>
          </a:xfrm>
          <a:custGeom>
            <a:rect b="b" l="l" r="r" t="t"/>
            <a:pathLst>
              <a:path extrusionOk="0" h="831215" w="18288000">
                <a:moveTo>
                  <a:pt x="18287998" y="830809"/>
                </a:moveTo>
                <a:lnTo>
                  <a:pt x="0" y="830809"/>
                </a:lnTo>
                <a:lnTo>
                  <a:pt x="0" y="0"/>
                </a:lnTo>
                <a:lnTo>
                  <a:pt x="18287998" y="0"/>
                </a:lnTo>
                <a:lnTo>
                  <a:pt x="18287998" y="830809"/>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4" name="Google Shape;124;p14"/>
          <p:cNvSpPr txBox="1"/>
          <p:nvPr>
            <p:ph type="title"/>
          </p:nvPr>
        </p:nvSpPr>
        <p:spPr>
          <a:xfrm>
            <a:off x="10409450" y="692475"/>
            <a:ext cx="7011000" cy="963300"/>
          </a:xfrm>
          <a:prstGeom prst="rect">
            <a:avLst/>
          </a:prstGeom>
          <a:noFill/>
          <a:ln>
            <a:noFill/>
          </a:ln>
        </p:spPr>
        <p:txBody>
          <a:bodyPr anchorCtr="0" anchor="t" bIns="0" lIns="0" spcFirstLastPara="1" rIns="0" wrap="square" tIns="107950">
            <a:spAutoFit/>
          </a:bodyPr>
          <a:lstStyle/>
          <a:p>
            <a:pPr indent="44450" lvl="0" marL="12700" marR="5080" rtl="0" algn="r">
              <a:lnSpc>
                <a:spcPct val="109090"/>
              </a:lnSpc>
              <a:spcBef>
                <a:spcPts val="0"/>
              </a:spcBef>
              <a:spcAft>
                <a:spcPts val="0"/>
              </a:spcAft>
              <a:buNone/>
            </a:pPr>
            <a:r>
              <a:rPr lang="en-US">
                <a:solidFill>
                  <a:srgbClr val="FFFFFF"/>
                </a:solidFill>
              </a:rPr>
              <a:t>ATTENDANCE</a:t>
            </a:r>
            <a:endParaRPr>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8" name="Shape 128"/>
        <p:cNvGrpSpPr/>
        <p:nvPr/>
      </p:nvGrpSpPr>
      <p:grpSpPr>
        <a:xfrm>
          <a:off x="0" y="0"/>
          <a:ext cx="0" cy="0"/>
          <a:chOff x="0" y="0"/>
          <a:chExt cx="0" cy="0"/>
        </a:xfrm>
      </p:grpSpPr>
      <p:sp>
        <p:nvSpPr>
          <p:cNvPr id="129" name="Google Shape;129;p15"/>
          <p:cNvSpPr/>
          <p:nvPr/>
        </p:nvSpPr>
        <p:spPr>
          <a:xfrm>
            <a:off x="6583481" y="4"/>
            <a:ext cx="11704955" cy="10287000"/>
          </a:xfrm>
          <a:custGeom>
            <a:rect b="b" l="l" r="r" t="t"/>
            <a:pathLst>
              <a:path extrusionOk="0" h="10287000" w="11704955">
                <a:moveTo>
                  <a:pt x="10286996" y="10286996"/>
                </a:moveTo>
                <a:lnTo>
                  <a:pt x="0" y="0"/>
                </a:lnTo>
                <a:lnTo>
                  <a:pt x="11704516" y="0"/>
                </a:lnTo>
                <a:lnTo>
                  <a:pt x="11704516" y="10286996"/>
                </a:lnTo>
                <a:lnTo>
                  <a:pt x="10286996" y="10286996"/>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0" name="Google Shape;130;p15"/>
          <p:cNvSpPr txBox="1"/>
          <p:nvPr/>
        </p:nvSpPr>
        <p:spPr>
          <a:xfrm>
            <a:off x="648625" y="2514900"/>
            <a:ext cx="8719800" cy="6332100"/>
          </a:xfrm>
          <a:prstGeom prst="rect">
            <a:avLst/>
          </a:prstGeom>
          <a:noFill/>
          <a:ln>
            <a:noFill/>
          </a:ln>
        </p:spPr>
        <p:txBody>
          <a:bodyPr anchorCtr="0" anchor="t" bIns="0" lIns="0" spcFirstLastPara="1" rIns="0" wrap="square" tIns="84450">
            <a:spAutoFit/>
          </a:bodyPr>
          <a:lstStyle/>
          <a:p>
            <a:pPr indent="0" lvl="0" marL="0" rtl="0" algn="l">
              <a:lnSpc>
                <a:spcPct val="90000"/>
              </a:lnSpc>
              <a:spcBef>
                <a:spcPts val="0"/>
              </a:spcBef>
              <a:spcAft>
                <a:spcPts val="0"/>
              </a:spcAft>
              <a:buNone/>
            </a:pPr>
            <a:r>
              <a:rPr lang="en-US" sz="4000">
                <a:solidFill>
                  <a:schemeClr val="dk1"/>
                </a:solidFill>
                <a:latin typeface="Calibri"/>
                <a:ea typeface="Calibri"/>
                <a:cs typeface="Calibri"/>
                <a:sym typeface="Calibri"/>
              </a:rPr>
              <a:t>Students at GPS are expected to be:</a:t>
            </a:r>
            <a:endParaRPr sz="4000">
              <a:solidFill>
                <a:schemeClr val="dk1"/>
              </a:solidFill>
              <a:latin typeface="Calibri"/>
              <a:ea typeface="Calibri"/>
              <a:cs typeface="Calibri"/>
              <a:sym typeface="Calibri"/>
            </a:endParaRPr>
          </a:p>
          <a:p>
            <a:pPr indent="-437197" lvl="1" marL="738187" rtl="0" algn="l">
              <a:lnSpc>
                <a:spcPct val="90000"/>
              </a:lnSpc>
              <a:spcBef>
                <a:spcPts val="600"/>
              </a:spcBef>
              <a:spcAft>
                <a:spcPts val="0"/>
              </a:spcAft>
              <a:buSzPts val="4000"/>
              <a:buFont typeface="Calibri"/>
              <a:buChar char="●"/>
            </a:pPr>
            <a:r>
              <a:rPr lang="en-US" sz="4000">
                <a:solidFill>
                  <a:schemeClr val="dk1"/>
                </a:solidFill>
                <a:latin typeface="Calibri"/>
                <a:ea typeface="Calibri"/>
                <a:cs typeface="Calibri"/>
                <a:sym typeface="Calibri"/>
              </a:rPr>
              <a:t>Safe</a:t>
            </a:r>
            <a:endParaRPr sz="4000">
              <a:solidFill>
                <a:schemeClr val="dk1"/>
              </a:solidFill>
              <a:latin typeface="Calibri"/>
              <a:ea typeface="Calibri"/>
              <a:cs typeface="Calibri"/>
              <a:sym typeface="Calibri"/>
            </a:endParaRPr>
          </a:p>
          <a:p>
            <a:pPr indent="-437197" lvl="1" marL="738187" rtl="0" algn="l">
              <a:lnSpc>
                <a:spcPct val="90000"/>
              </a:lnSpc>
              <a:spcBef>
                <a:spcPts val="600"/>
              </a:spcBef>
              <a:spcAft>
                <a:spcPts val="0"/>
              </a:spcAft>
              <a:buSzPts val="4000"/>
              <a:buFont typeface="Calibri"/>
              <a:buChar char="●"/>
            </a:pPr>
            <a:r>
              <a:rPr lang="en-US" sz="4000">
                <a:solidFill>
                  <a:schemeClr val="dk1"/>
                </a:solidFill>
                <a:latin typeface="Calibri"/>
                <a:ea typeface="Calibri"/>
                <a:cs typeface="Calibri"/>
                <a:sym typeface="Calibri"/>
              </a:rPr>
              <a:t>Respectful</a:t>
            </a:r>
            <a:endParaRPr sz="4000">
              <a:solidFill>
                <a:schemeClr val="dk1"/>
              </a:solidFill>
              <a:latin typeface="Calibri"/>
              <a:ea typeface="Calibri"/>
              <a:cs typeface="Calibri"/>
              <a:sym typeface="Calibri"/>
            </a:endParaRPr>
          </a:p>
          <a:p>
            <a:pPr indent="-437197" lvl="1" marL="738187" rtl="0" algn="l">
              <a:lnSpc>
                <a:spcPct val="90000"/>
              </a:lnSpc>
              <a:spcBef>
                <a:spcPts val="600"/>
              </a:spcBef>
              <a:spcAft>
                <a:spcPts val="0"/>
              </a:spcAft>
              <a:buSzPts val="4000"/>
              <a:buFont typeface="Calibri"/>
              <a:buChar char="●"/>
            </a:pPr>
            <a:r>
              <a:rPr lang="en-US" sz="4000">
                <a:solidFill>
                  <a:schemeClr val="dk1"/>
                </a:solidFill>
                <a:latin typeface="Calibri"/>
                <a:ea typeface="Calibri"/>
                <a:cs typeface="Calibri"/>
                <a:sym typeface="Calibri"/>
              </a:rPr>
              <a:t>Learners</a:t>
            </a:r>
            <a:endParaRPr sz="4000">
              <a:solidFill>
                <a:schemeClr val="dk1"/>
              </a:solidFill>
              <a:latin typeface="Calibri"/>
              <a:ea typeface="Calibri"/>
              <a:cs typeface="Calibri"/>
              <a:sym typeface="Calibri"/>
            </a:endParaRPr>
          </a:p>
          <a:p>
            <a:pPr indent="0" lvl="0" marL="0" rtl="0" algn="l">
              <a:lnSpc>
                <a:spcPct val="90000"/>
              </a:lnSpc>
              <a:spcBef>
                <a:spcPts val="600"/>
              </a:spcBef>
              <a:spcAft>
                <a:spcPts val="0"/>
              </a:spcAft>
              <a:buNone/>
            </a:pPr>
            <a:r>
              <a:t/>
            </a:r>
            <a:endParaRPr sz="4000">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rPr lang="en-US" sz="4000">
                <a:solidFill>
                  <a:schemeClr val="dk1"/>
                </a:solidFill>
                <a:latin typeface="Calibri"/>
                <a:ea typeface="Calibri"/>
                <a:cs typeface="Calibri"/>
                <a:sym typeface="Calibri"/>
              </a:rPr>
              <a:t>Awards and </a:t>
            </a:r>
            <a:r>
              <a:rPr lang="en-US" sz="4000">
                <a:solidFill>
                  <a:schemeClr val="dk1"/>
                </a:solidFill>
                <a:latin typeface="Calibri"/>
                <a:ea typeface="Calibri"/>
                <a:cs typeface="Calibri"/>
                <a:sym typeface="Calibri"/>
              </a:rPr>
              <a:t>Caught</a:t>
            </a:r>
            <a:r>
              <a:rPr lang="en-US" sz="4000">
                <a:solidFill>
                  <a:schemeClr val="dk1"/>
                </a:solidFill>
                <a:latin typeface="Calibri"/>
                <a:ea typeface="Calibri"/>
                <a:cs typeface="Calibri"/>
                <a:sym typeface="Calibri"/>
              </a:rPr>
              <a:t> You Being Good Tokens are given regularly to promote these values.</a:t>
            </a:r>
            <a:endParaRPr sz="4000">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t/>
            </a:r>
            <a:endParaRPr sz="4000">
              <a:solidFill>
                <a:schemeClr val="dk1"/>
              </a:solidFill>
              <a:latin typeface="Calibri"/>
              <a:ea typeface="Calibri"/>
              <a:cs typeface="Calibri"/>
              <a:sym typeface="Calibri"/>
            </a:endParaRPr>
          </a:p>
          <a:p>
            <a:pPr indent="0" lvl="0" marL="0" rtl="0" algn="l">
              <a:lnSpc>
                <a:spcPct val="90000"/>
              </a:lnSpc>
              <a:spcBef>
                <a:spcPts val="700"/>
              </a:spcBef>
              <a:spcAft>
                <a:spcPts val="0"/>
              </a:spcAft>
              <a:buNone/>
            </a:pPr>
            <a:r>
              <a:rPr lang="en-US" sz="4000">
                <a:solidFill>
                  <a:schemeClr val="dk1"/>
                </a:solidFill>
                <a:latin typeface="Calibri"/>
                <a:ea typeface="Calibri"/>
                <a:cs typeface="Calibri"/>
                <a:sym typeface="Calibri"/>
              </a:rPr>
              <a:t>Consequences apply for students who do not meet our school values.</a:t>
            </a:r>
            <a:endParaRPr sz="4000">
              <a:solidFill>
                <a:schemeClr val="dk1"/>
              </a:solidFill>
              <a:latin typeface="Calibri"/>
              <a:ea typeface="Calibri"/>
              <a:cs typeface="Calibri"/>
              <a:sym typeface="Calibri"/>
            </a:endParaRPr>
          </a:p>
        </p:txBody>
      </p:sp>
      <p:sp>
        <p:nvSpPr>
          <p:cNvPr id="131" name="Google Shape;131;p15"/>
          <p:cNvSpPr/>
          <p:nvPr/>
        </p:nvSpPr>
        <p:spPr>
          <a:xfrm>
            <a:off x="0" y="9456190"/>
            <a:ext cx="18288000" cy="831215"/>
          </a:xfrm>
          <a:custGeom>
            <a:rect b="b" l="l" r="r" t="t"/>
            <a:pathLst>
              <a:path extrusionOk="0" h="831215" w="18288000">
                <a:moveTo>
                  <a:pt x="18287998" y="830809"/>
                </a:moveTo>
                <a:lnTo>
                  <a:pt x="0" y="830809"/>
                </a:lnTo>
                <a:lnTo>
                  <a:pt x="0" y="0"/>
                </a:lnTo>
                <a:lnTo>
                  <a:pt x="18287998" y="0"/>
                </a:lnTo>
                <a:lnTo>
                  <a:pt x="18287998" y="830809"/>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2" name="Google Shape;132;p15"/>
          <p:cNvSpPr txBox="1"/>
          <p:nvPr>
            <p:ph type="title"/>
          </p:nvPr>
        </p:nvSpPr>
        <p:spPr>
          <a:xfrm>
            <a:off x="10409450" y="692475"/>
            <a:ext cx="7011000" cy="2827200"/>
          </a:xfrm>
          <a:prstGeom prst="rect">
            <a:avLst/>
          </a:prstGeom>
          <a:noFill/>
          <a:ln>
            <a:noFill/>
          </a:ln>
        </p:spPr>
        <p:txBody>
          <a:bodyPr anchorCtr="0" anchor="t" bIns="0" lIns="0" spcFirstLastPara="1" rIns="0" wrap="square" tIns="107950">
            <a:spAutoFit/>
          </a:bodyPr>
          <a:lstStyle/>
          <a:p>
            <a:pPr indent="44450" lvl="0" marL="12700" marR="5080" rtl="0" algn="r">
              <a:lnSpc>
                <a:spcPct val="109090"/>
              </a:lnSpc>
              <a:spcBef>
                <a:spcPts val="0"/>
              </a:spcBef>
              <a:spcAft>
                <a:spcPts val="0"/>
              </a:spcAft>
              <a:buNone/>
            </a:pPr>
            <a:r>
              <a:rPr lang="en-US">
                <a:solidFill>
                  <a:srgbClr val="FFFFFF"/>
                </a:solidFill>
              </a:rPr>
              <a:t>POSITIVE BEHAVIOURS FOR LEARNING (PBL)</a:t>
            </a:r>
            <a:endParaRPr>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