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18288000" cy="10287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ll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tamiko</a:t>
            </a:r>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taylah</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taylah</a:t>
            </a:r>
            <a:endParaRPr/>
          </a:p>
        </p:txBody>
      </p:sp>
      <p:sp>
        <p:nvSpPr>
          <p:cNvPr id="143" name="Google Shape;143;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e2a6da029_1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janaya</a:t>
            </a:r>
            <a:endParaRPr/>
          </a:p>
        </p:txBody>
      </p:sp>
      <p:sp>
        <p:nvSpPr>
          <p:cNvPr id="152" name="Google Shape;152;gbe2a6da029_1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e2a6da029_1_2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janaya</a:t>
            </a:r>
            <a:endParaRPr/>
          </a:p>
        </p:txBody>
      </p:sp>
      <p:sp>
        <p:nvSpPr>
          <p:cNvPr id="162" name="Google Shape;162;gbe2a6da029_1_2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e2a6da029_1_4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janaya</a:t>
            </a:r>
            <a:endParaRPr/>
          </a:p>
        </p:txBody>
      </p:sp>
      <p:sp>
        <p:nvSpPr>
          <p:cNvPr id="171" name="Google Shape;171;gbe2a6da029_1_4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e2a6da029_1_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janaya</a:t>
            </a:r>
            <a:endParaRPr/>
          </a:p>
        </p:txBody>
      </p:sp>
      <p:sp>
        <p:nvSpPr>
          <p:cNvPr id="179" name="Google Shape;179;gbe2a6da029_1_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e2065aaae_3_1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tamiko</a:t>
            </a:r>
            <a:endParaRPr/>
          </a:p>
        </p:txBody>
      </p:sp>
      <p:sp>
        <p:nvSpPr>
          <p:cNvPr id="190" name="Google Shape;190;gbe2065aaae_3_1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tamiko</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tamiko</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065aaae_3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PARTNERSHIP</a:t>
            </a:r>
            <a:endParaRPr/>
          </a:p>
          <a:p>
            <a:pPr indent="0" lvl="0" marL="0" rtl="0" algn="l">
              <a:spcBef>
                <a:spcPts val="0"/>
              </a:spcBef>
              <a:spcAft>
                <a:spcPts val="0"/>
              </a:spcAft>
              <a:buNone/>
            </a:pPr>
            <a:r>
              <a:rPr lang="en-US"/>
              <a:t>Brenda</a:t>
            </a:r>
            <a:endParaRPr/>
          </a:p>
        </p:txBody>
      </p:sp>
      <p:sp>
        <p:nvSpPr>
          <p:cNvPr id="77" name="Google Shape;77;gbe2065aaae_3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brenda</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brenda</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a6da029_1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brenda</a:t>
            </a:r>
            <a:endParaRPr/>
          </a:p>
        </p:txBody>
      </p:sp>
      <p:sp>
        <p:nvSpPr>
          <p:cNvPr id="111" name="Google Shape;111;gbe2a6da029_1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taylah</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taylah</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KINDERGARTEN,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46" name="Google Shape;146;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 name="Google Shape;147;p17"/>
          <p:cNvSpPr/>
          <p:nvPr/>
        </p:nvSpPr>
        <p:spPr>
          <a:xfrm>
            <a:off x="42862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KB</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Monday</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Friday</a:t>
            </a:r>
            <a:endParaRPr sz="2900">
              <a:solidFill>
                <a:srgbClr val="FFFFFF"/>
              </a:solidFill>
              <a:latin typeface="Calibri"/>
              <a:ea typeface="Calibri"/>
              <a:cs typeface="Calibri"/>
              <a:sym typeface="Calibri"/>
            </a:endParaRPr>
          </a:p>
        </p:txBody>
      </p:sp>
      <p:sp>
        <p:nvSpPr>
          <p:cNvPr id="148" name="Google Shape;148;p17"/>
          <p:cNvSpPr/>
          <p:nvPr/>
        </p:nvSpPr>
        <p:spPr>
          <a:xfrm>
            <a:off x="7014000"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KJ</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Monday</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Friday</a:t>
            </a:r>
            <a:endParaRPr sz="2900">
              <a:solidFill>
                <a:srgbClr val="FFFFFF"/>
              </a:solidFill>
              <a:latin typeface="Calibri"/>
              <a:ea typeface="Calibri"/>
              <a:cs typeface="Calibri"/>
              <a:sym typeface="Calibri"/>
            </a:endParaRPr>
          </a:p>
        </p:txBody>
      </p:sp>
      <p:sp>
        <p:nvSpPr>
          <p:cNvPr id="149" name="Google Shape;149;p17"/>
          <p:cNvSpPr/>
          <p:nvPr/>
        </p:nvSpPr>
        <p:spPr>
          <a:xfrm>
            <a:off x="13787463"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KF</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Monday</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Thursday</a:t>
            </a:r>
            <a:endParaRPr sz="29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sp>
        <p:nvSpPr>
          <p:cNvPr id="154" name="Google Shape;154;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5" name="Google Shape;155;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6" name="Google Shape;156;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7" name="Google Shape;157;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58" name="Google Shape;158;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59" name="Google Shape;159;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3" name="Shape 163"/>
        <p:cNvGrpSpPr/>
        <p:nvPr/>
      </p:nvGrpSpPr>
      <p:grpSpPr>
        <a:xfrm>
          <a:off x="0" y="0"/>
          <a:ext cx="0" cy="0"/>
          <a:chOff x="0" y="0"/>
          <a:chExt cx="0" cy="0"/>
        </a:xfrm>
      </p:grpSpPr>
      <p:sp>
        <p:nvSpPr>
          <p:cNvPr id="164" name="Google Shape;164;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5" name="Google Shape;165;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6" name="Google Shape;166;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68" name="Google Shape;168;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2" name="Shape 172"/>
        <p:cNvGrpSpPr/>
        <p:nvPr/>
      </p:nvGrpSpPr>
      <p:grpSpPr>
        <a:xfrm>
          <a:off x="0" y="0"/>
          <a:ext cx="0" cy="0"/>
          <a:chOff x="0" y="0"/>
          <a:chExt cx="0" cy="0"/>
        </a:xfrm>
      </p:grpSpPr>
      <p:sp>
        <p:nvSpPr>
          <p:cNvPr id="173" name="Google Shape;173;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4" name="Google Shape;174;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5" name="Google Shape;175;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0" name="Shape 180"/>
        <p:cNvGrpSpPr/>
        <p:nvPr/>
      </p:nvGrpSpPr>
      <p:grpSpPr>
        <a:xfrm>
          <a:off x="0" y="0"/>
          <a:ext cx="0" cy="0"/>
          <a:chOff x="0" y="0"/>
          <a:chExt cx="0" cy="0"/>
        </a:xfrm>
      </p:grpSpPr>
      <p:sp>
        <p:nvSpPr>
          <p:cNvPr id="181" name="Google Shape;181;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2" name="Google Shape;182;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3" name="Google Shape;183;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4" name="Google Shape;184;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6" name="Google Shape;186;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sp>
        <p:nvSpPr>
          <p:cNvPr id="192" name="Google Shape;192;p2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3" name="Google Shape;193;p22"/>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194" name="Google Shape;194;p22"/>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22"/>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96" name="Google Shape;196;p22"/>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KB - Miss Brenda Borg</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KJ - Mrs Taylah Jones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KF - Miss Janaya Flood</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KINDERGARTEN</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2.50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If absences are unavoidable (such as sickness, etc.), please ensure you send a note to explain the absence, or use the SkoolBag app, as soon as possible when students return to school.</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t>
            </a:r>
            <a:r>
              <a:rPr lang="en-US" sz="3900">
                <a:latin typeface="Calibri"/>
                <a:ea typeface="Calibri"/>
                <a:cs typeface="Calibri"/>
                <a:sym typeface="Calibri"/>
              </a:rPr>
              <a:t>available</a:t>
            </a:r>
            <a:r>
              <a:rPr lang="en-US" sz="3900">
                <a:latin typeface="Calibri"/>
                <a:ea typeface="Calibri"/>
                <a:cs typeface="Calibri"/>
                <a:sym typeface="Calibri"/>
              </a:rPr>
              <a:t>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